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2" r:id="rId9"/>
    <p:sldId id="261" r:id="rId10"/>
    <p:sldId id="260" r:id="rId11"/>
    <p:sldId id="259" r:id="rId12"/>
    <p:sldId id="268" r:id="rId13"/>
    <p:sldId id="269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60"/>
  </p:normalViewPr>
  <p:slideViewPr>
    <p:cSldViewPr>
      <p:cViewPr varScale="1">
        <p:scale>
          <a:sx n="83" d="100"/>
          <a:sy n="83" d="100"/>
        </p:scale>
        <p:origin x="-14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976D-FE46-454E-99AC-A26C4C6805DE}" type="datetimeFigureOut">
              <a:rPr lang="sk-SK" smtClean="0"/>
              <a:pPr/>
              <a:t>17. 12. 2019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83BC-54DB-4AA2-B594-CFC16F2626B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857356" y="928670"/>
            <a:ext cx="54954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Milí jubilanti obce</a:t>
            </a:r>
          </a:p>
          <a:p>
            <a:pPr algn="ctr"/>
            <a:r>
              <a:rPr lang="sk-SK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Malé </a:t>
            </a:r>
            <a:r>
              <a:rPr lang="sk-SK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sk-SK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traciny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VÃ½sledek obrÃ¡zku pro ornamen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2" y="0"/>
            <a:ext cx="9136128" cy="6858001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500166" y="1928802"/>
            <a:ext cx="764383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     </a:t>
            </a:r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Milí jubilanti</a:t>
            </a:r>
          </a:p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   Obce Malé </a:t>
            </a:r>
          </a:p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      Straciny</a:t>
            </a:r>
          </a:p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2019</a:t>
            </a:r>
          </a:p>
          <a:p>
            <a:pPr algn="ctr"/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VÃ½sledek obrÃ¡zku pro male straciny 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52"/>
            <a:ext cx="1905000" cy="1905000"/>
          </a:xfrm>
          <a:prstGeom prst="rect">
            <a:avLst/>
          </a:prstGeom>
          <a:noFill/>
        </p:spPr>
      </p:pic>
      <p:pic>
        <p:nvPicPr>
          <p:cNvPr id="16386" name="Picture 2" descr="SouvisejÃ­cÃ­ obrÃ¡ze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143248"/>
            <a:ext cx="2667003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285721" y="1714488"/>
            <a:ext cx="8858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70. JUBILEUM</a:t>
            </a:r>
          </a:p>
          <a:p>
            <a:pPr algn="ctr"/>
            <a:r>
              <a:rPr lang="sk-SK" sz="5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KALMÁROVÁ  MILENA</a:t>
            </a:r>
          </a:p>
          <a:p>
            <a:pPr algn="ctr"/>
            <a:r>
              <a:rPr lang="sk-SK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9.9. 1949</a:t>
            </a:r>
            <a:endParaRPr lang="sk-SK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pic>
        <p:nvPicPr>
          <p:cNvPr id="25602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0"/>
            <a:ext cx="2119304" cy="1833552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571472" y="414338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latin typeface="Bahnschrift SemiBold" pitchFamily="34" charset="0"/>
              </a:rPr>
              <a:t>Na ceste žitia dni sťa metre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a roky ako míle zasa;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tak letia v divom, bujnom vetre,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že človek ani nenazdá sa.</a:t>
            </a:r>
          </a:p>
          <a:p>
            <a:r>
              <a:rPr lang="sk-SK" sz="2000" dirty="0" smtClean="0">
                <a:latin typeface="Bahnschrift SemiBold" pitchFamily="34" charset="0"/>
              </a:rPr>
              <a:t> Pre svojich drahých šťastné chvíle,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pre všetkých, čo máš naokolo,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pre všetko, čo Ti je tu milé,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prežiť tie roky hodno bolo.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2714612" y="1785926"/>
            <a:ext cx="65317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70. JUBILEUM</a:t>
            </a:r>
          </a:p>
          <a:p>
            <a:pPr algn="ctr"/>
            <a:r>
              <a:rPr lang="sk-SK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MURÁROVÁ  ANNA</a:t>
            </a:r>
          </a:p>
          <a:p>
            <a:pPr algn="ctr"/>
            <a:r>
              <a:rPr lang="sk-S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13.6. 1949</a:t>
            </a:r>
            <a:endParaRPr lang="sk-SK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28596" y="3714752"/>
            <a:ext cx="64294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>
                <a:latin typeface="Bahnschrift SemiBold" pitchFamily="34" charset="0"/>
              </a:rPr>
              <a:t>Ruže, čo </a:t>
            </a:r>
            <a:r>
              <a:rPr lang="sk-SK" sz="2000" dirty="0" smtClean="0">
                <a:latin typeface="Bahnschrift SemiBold" pitchFamily="34" charset="0"/>
              </a:rPr>
              <a:t>Ti </a:t>
            </a:r>
            <a:r>
              <a:rPr lang="sk-SK" sz="2000" dirty="0">
                <a:latin typeface="Bahnschrift SemiBold" pitchFamily="34" charset="0"/>
              </a:rPr>
              <a:t>zdobia náruč,</a:t>
            </a:r>
            <a:r>
              <a:rPr lang="sk-SK" sz="2000" dirty="0" smtClean="0">
                <a:latin typeface="Bahnschrift SemiBold" pitchFamily="34" charset="0"/>
              </a:rPr>
              <a:t/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>
                <a:latin typeface="Bahnschrift SemiBold" pitchFamily="34" charset="0"/>
              </a:rPr>
              <a:t>iba láskou voňajú,</a:t>
            </a:r>
            <a:r>
              <a:rPr lang="sk-SK" sz="2000" dirty="0" smtClean="0">
                <a:latin typeface="Bahnschrift SemiBold" pitchFamily="34" charset="0"/>
              </a:rPr>
              <a:t/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>
                <a:latin typeface="Bahnschrift SemiBold" pitchFamily="34" charset="0"/>
              </a:rPr>
              <a:t>líca majú rozpálené,</a:t>
            </a:r>
            <a:r>
              <a:rPr lang="sk-SK" sz="2000" dirty="0" smtClean="0">
                <a:latin typeface="Bahnschrift SemiBold" pitchFamily="34" charset="0"/>
              </a:rPr>
              <a:t/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Tvoje </a:t>
            </a:r>
            <a:r>
              <a:rPr lang="sk-SK" sz="2000" dirty="0">
                <a:latin typeface="Bahnschrift SemiBold" pitchFamily="34" charset="0"/>
              </a:rPr>
              <a:t>meno volajú.</a:t>
            </a:r>
            <a:r>
              <a:rPr lang="sk-SK" sz="2000" dirty="0" smtClean="0">
                <a:latin typeface="Bahnschrift SemiBold" pitchFamily="34" charset="0"/>
              </a:rPr>
              <a:t/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Ruže</a:t>
            </a:r>
            <a:r>
              <a:rPr lang="sk-SK" sz="2000" dirty="0">
                <a:latin typeface="Bahnschrift SemiBold" pitchFamily="34" charset="0"/>
              </a:rPr>
              <a:t>, čo </a:t>
            </a:r>
            <a:r>
              <a:rPr lang="sk-SK" sz="2000" dirty="0" smtClean="0">
                <a:latin typeface="Bahnschrift SemiBold" pitchFamily="34" charset="0"/>
              </a:rPr>
              <a:t>Ti </a:t>
            </a:r>
            <a:r>
              <a:rPr lang="sk-SK" sz="2000" dirty="0">
                <a:latin typeface="Bahnschrift SemiBold" pitchFamily="34" charset="0"/>
              </a:rPr>
              <a:t>zdobia </a:t>
            </a:r>
            <a:r>
              <a:rPr lang="sk-SK" sz="2000" dirty="0" smtClean="0">
                <a:latin typeface="Bahnschrift SemiBold" pitchFamily="34" charset="0"/>
              </a:rPr>
              <a:t>náruč, boli </a:t>
            </a:r>
            <a:r>
              <a:rPr lang="sk-SK" sz="2000" dirty="0">
                <a:latin typeface="Bahnschrift SemiBold" pitchFamily="34" charset="0"/>
              </a:rPr>
              <a:t>ráno od rosy.</a:t>
            </a:r>
            <a:r>
              <a:rPr lang="sk-SK" sz="2000" dirty="0" smtClean="0">
                <a:latin typeface="Bahnschrift SemiBold" pitchFamily="34" charset="0"/>
              </a:rPr>
              <a:t/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>
                <a:latin typeface="Bahnschrift SemiBold" pitchFamily="34" charset="0"/>
              </a:rPr>
              <a:t>Ak </a:t>
            </a:r>
            <a:r>
              <a:rPr lang="sk-SK" sz="2000" dirty="0" smtClean="0">
                <a:latin typeface="Bahnschrift SemiBold" pitchFamily="34" charset="0"/>
              </a:rPr>
              <a:t>Ti </a:t>
            </a:r>
            <a:r>
              <a:rPr lang="sk-SK" sz="2000" dirty="0">
                <a:latin typeface="Bahnschrift SemiBold" pitchFamily="34" charset="0"/>
              </a:rPr>
              <a:t>na ne padnú </a:t>
            </a:r>
            <a:r>
              <a:rPr lang="sk-SK" sz="2000" dirty="0" smtClean="0">
                <a:latin typeface="Bahnschrift SemiBold" pitchFamily="34" charset="0"/>
              </a:rPr>
              <a:t>slzy ,nemusíš </a:t>
            </a:r>
            <a:r>
              <a:rPr lang="sk-SK" sz="2000" dirty="0">
                <a:latin typeface="Bahnschrift SemiBold" pitchFamily="34" charset="0"/>
              </a:rPr>
              <a:t>ich odprosiť</a:t>
            </a:r>
            <a:r>
              <a:rPr lang="sk-SK" sz="2000" dirty="0" smtClean="0">
                <a:latin typeface="Bahnschrift SemiBold" pitchFamily="34" charset="0"/>
              </a:rPr>
              <a:t>.</a:t>
            </a:r>
            <a:r>
              <a:rPr lang="sk-SK" sz="2000" dirty="0" smtClean="0"/>
              <a:t> </a:t>
            </a:r>
          </a:p>
          <a:p>
            <a:r>
              <a:rPr lang="sk-SK" sz="2000" dirty="0" smtClean="0">
                <a:latin typeface="Bahnschrift SemiBold" pitchFamily="34" charset="0"/>
              </a:rPr>
              <a:t>K ďalšej Tvojej žitia púti, </a:t>
            </a:r>
          </a:p>
          <a:p>
            <a:r>
              <a:rPr lang="sk-SK" sz="2000" dirty="0" smtClean="0">
                <a:latin typeface="Bahnschrift SemiBold" pitchFamily="34" charset="0"/>
              </a:rPr>
              <a:t>jedným tónom srdcia vravia.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Jedným hlasom želajú Ti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veľa sily, šťastia, zdravia!</a:t>
            </a:r>
            <a:endParaRPr lang="sk-SK" sz="2000" dirty="0">
              <a:latin typeface="Bahnschrift SemiBold" pitchFamily="34" charset="0"/>
            </a:endParaRPr>
          </a:p>
        </p:txBody>
      </p:sp>
      <p:pic>
        <p:nvPicPr>
          <p:cNvPr id="26626" name="Picture 2" descr="VÃ½sledek obrÃ¡zku pro kvety k jubi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-285776"/>
            <a:ext cx="2381250" cy="23098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4083713" y="1857364"/>
            <a:ext cx="42787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70</a:t>
            </a:r>
            <a:r>
              <a:rPr lang="sk-SK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. JUBILEUM</a:t>
            </a:r>
          </a:p>
          <a:p>
            <a:pPr algn="ctr"/>
            <a:r>
              <a:rPr lang="sk-SK" sz="54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MARTINČOK   JÁN</a:t>
            </a:r>
          </a:p>
          <a:p>
            <a:pPr algn="ctr"/>
            <a:r>
              <a:rPr lang="sk-SK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5.8. 1949</a:t>
            </a:r>
            <a:endParaRPr lang="sk-SK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7410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1809731" cy="1928826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0" y="38110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b="1" dirty="0" smtClean="0"/>
              <a:t>Otvorte tašku s mladosťou,</a:t>
            </a:r>
            <a:br>
              <a:rPr lang="sk-SK" sz="2400" b="1" dirty="0" smtClean="0"/>
            </a:br>
            <a:r>
              <a:rPr lang="sk-SK" sz="2400" b="1" dirty="0" smtClean="0"/>
              <a:t>dozadu nech plynie čas.</a:t>
            </a:r>
            <a:br>
              <a:rPr lang="sk-SK" sz="2400" b="1" dirty="0" smtClean="0"/>
            </a:br>
            <a:r>
              <a:rPr lang="sk-SK" sz="2400" b="1" dirty="0" smtClean="0"/>
              <a:t>Vítame Vás s radosťou,</a:t>
            </a:r>
            <a:br>
              <a:rPr lang="sk-SK" sz="2400" b="1" dirty="0" smtClean="0"/>
            </a:br>
            <a:r>
              <a:rPr lang="sk-SK" sz="2400" b="1" dirty="0" smtClean="0"/>
              <a:t>poďte sa tešiť medzi nás.</a:t>
            </a:r>
            <a:br>
              <a:rPr lang="sk-SK" sz="2400" b="1" dirty="0" smtClean="0"/>
            </a:br>
            <a:r>
              <a:rPr lang="sk-SK" sz="2400" b="1" dirty="0" smtClean="0"/>
              <a:t>Nech Vám úsmev na tvári</a:t>
            </a:r>
            <a:br>
              <a:rPr lang="sk-SK" sz="2400" b="1" dirty="0" smtClean="0"/>
            </a:br>
            <a:r>
              <a:rPr lang="sk-SK" sz="2400" b="1" dirty="0" smtClean="0"/>
              <a:t>kvitne ako lúčny kvet,</a:t>
            </a:r>
            <a:br>
              <a:rPr lang="sk-SK" sz="2400" b="1" dirty="0" smtClean="0"/>
            </a:br>
            <a:r>
              <a:rPr lang="sk-SK" sz="2400" b="1" dirty="0" smtClean="0"/>
              <a:t>ešte dlho užívajte si</a:t>
            </a:r>
            <a:br>
              <a:rPr lang="sk-SK" sz="2400" b="1" dirty="0" smtClean="0"/>
            </a:br>
            <a:r>
              <a:rPr lang="sk-SK" sz="2400" b="1" dirty="0" smtClean="0"/>
              <a:t>s nami tento krásny svet.</a:t>
            </a:r>
            <a:endParaRPr lang="sk-SK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2357422" y="1857364"/>
            <a:ext cx="635798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75</a:t>
            </a:r>
            <a:r>
              <a:rPr lang="sk-SK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. JUBILEUM</a:t>
            </a:r>
          </a:p>
          <a:p>
            <a:pPr algn="ctr"/>
            <a:r>
              <a:rPr lang="sk-SK" sz="54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KOREŇ    PAVEL</a:t>
            </a:r>
          </a:p>
          <a:p>
            <a:pPr algn="ctr"/>
            <a:r>
              <a:rPr lang="sk-SK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10.6. 1944</a:t>
            </a:r>
            <a:endParaRPr lang="sk-SK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6386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1595417" cy="178595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0" y="4272677"/>
            <a:ext cx="7524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Nehanbi sa za druhú briadku,</a:t>
            </a:r>
            <a:br>
              <a:rPr lang="sk-SK" b="1" dirty="0" smtClean="0"/>
            </a:br>
            <a:r>
              <a:rPr lang="sk-SK" b="1" dirty="0" smtClean="0"/>
              <a:t>máš predsa na pleciach 75.</a:t>
            </a:r>
            <a:br>
              <a:rPr lang="sk-SK" b="1" dirty="0" smtClean="0"/>
            </a:br>
            <a:r>
              <a:rPr lang="sk-SK" b="1" dirty="0" smtClean="0"/>
              <a:t>Nehanbi sa za šedivé sluchy,</a:t>
            </a:r>
            <a:br>
              <a:rPr lang="sk-SK" b="1" dirty="0" smtClean="0"/>
            </a:br>
            <a:r>
              <a:rPr lang="sk-SK" b="1" dirty="0" smtClean="0"/>
              <a:t>čas k prosbám človeka býva hluchý.</a:t>
            </a:r>
            <a:br>
              <a:rPr lang="sk-SK" b="1" dirty="0" smtClean="0"/>
            </a:br>
            <a:r>
              <a:rPr lang="sk-SK" b="1" dirty="0" smtClean="0"/>
              <a:t>Niekomu sa ľahko žije, keď už ide do penzie.</a:t>
            </a:r>
            <a:br>
              <a:rPr lang="sk-SK" b="1" dirty="0" smtClean="0"/>
            </a:br>
            <a:r>
              <a:rPr lang="sk-SK" b="1" dirty="0" smtClean="0"/>
              <a:t>Prajeme ti k Tvojmu sviatku ešte jednu 75.</a:t>
            </a:r>
            <a:br>
              <a:rPr lang="sk-SK" b="1" dirty="0" smtClean="0"/>
            </a:br>
            <a:r>
              <a:rPr lang="sk-SK" b="1" dirty="0" smtClean="0"/>
              <a:t>Niekomu sa ľahko žije, keď bude mať ďalší príjem.</a:t>
            </a:r>
            <a:br>
              <a:rPr lang="sk-SK" b="1" dirty="0" smtClean="0"/>
            </a:br>
            <a:r>
              <a:rPr lang="sk-SK" b="1" dirty="0" smtClean="0"/>
              <a:t>Do šuplíka na spodok</a:t>
            </a:r>
            <a:br>
              <a:rPr lang="sk-SK" b="1" dirty="0" smtClean="0"/>
            </a:br>
            <a:r>
              <a:rPr lang="sk-SK" b="1" dirty="0" smtClean="0"/>
              <a:t>schovaj každý dôchodok!</a:t>
            </a:r>
            <a:endParaRPr lang="sk-SK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3214678" y="1988840"/>
            <a:ext cx="54458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90. JUBILEUM</a:t>
            </a:r>
          </a:p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BALÁŽOVÁ MÁRIA</a:t>
            </a:r>
          </a:p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27.7. 1929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Výsledok vyhľadávania obrázkov pre dopyt kytice kvetov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2015902" cy="2015903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0" y="3811012"/>
            <a:ext cx="51480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V pokojnom, tichom žitia prúde </a:t>
            </a:r>
          </a:p>
          <a:p>
            <a:r>
              <a:rPr lang="sk-SK" sz="2400" b="1" dirty="0" smtClean="0"/>
              <a:t>ďalší rad rokov nech Vám rastie</a:t>
            </a:r>
          </a:p>
          <a:p>
            <a:r>
              <a:rPr lang="sk-SK" sz="2400" b="1" dirty="0" smtClean="0"/>
              <a:t>a každý deň nech sviatkom bude, </a:t>
            </a:r>
          </a:p>
          <a:p>
            <a:r>
              <a:rPr lang="sk-SK" sz="2400" b="1" dirty="0" smtClean="0"/>
              <a:t>prinesie radosť, lásku, šťastie. </a:t>
            </a:r>
          </a:p>
          <a:p>
            <a:r>
              <a:rPr lang="sk-SK" sz="2400" b="1" dirty="0" smtClean="0"/>
              <a:t>Zdvihnime teda hore čaše,</a:t>
            </a:r>
          </a:p>
          <a:p>
            <a:r>
              <a:rPr lang="sk-SK" sz="2400" b="1" dirty="0" smtClean="0"/>
              <a:t>nech sladkým cvengom za nás vravia </a:t>
            </a:r>
          </a:p>
          <a:p>
            <a:r>
              <a:rPr lang="sk-SK" sz="2400" b="1" dirty="0" smtClean="0"/>
              <a:t>a s nimi spolu srdcia naše</a:t>
            </a:r>
          </a:p>
          <a:p>
            <a:r>
              <a:rPr lang="sk-SK" sz="2400" b="1" dirty="0" smtClean="0"/>
              <a:t>nech Vám dá Pán Boh veľa zdravia!</a:t>
            </a:r>
            <a:endParaRPr lang="sk-SK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" y="1714488"/>
            <a:ext cx="9144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        S úctou s</a:t>
            </a:r>
            <a:r>
              <a:rPr lang="sk-S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pomíname , </a:t>
            </a:r>
          </a:p>
          <a:p>
            <a:pPr algn="ctr"/>
            <a:r>
              <a:rPr lang="sk-S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                 že tohto roku oslávil                svoje 75. jubileum </a:t>
            </a:r>
            <a:r>
              <a:rPr lang="sk-S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sk-S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j Pán Jozef </a:t>
            </a:r>
            <a:r>
              <a:rPr lang="sk-SK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Kamenský</a:t>
            </a:r>
            <a:r>
              <a:rPr lang="sk-S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, ktorý sa už Bohužiaľ tohto </a:t>
            </a:r>
            <a:r>
              <a:rPr lang="sk-S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stretnutia nedožil.</a:t>
            </a:r>
            <a:r>
              <a:rPr lang="sk-S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sk-S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786314" y="0"/>
            <a:ext cx="37064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*26.04.1944</a:t>
            </a:r>
          </a:p>
          <a:p>
            <a:r>
              <a:rPr lang="sk-S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†    .    . 2019</a:t>
            </a:r>
            <a:endParaRPr lang="sk-S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Výsledok vyhľadávania obrázkov pre dopyt kytice kvetov pohrebn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016224" cy="23522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0" y="214290"/>
            <a:ext cx="92837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Ďakujeme</a:t>
            </a:r>
            <a:r>
              <a:rPr lang="sk-SK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, </a:t>
            </a:r>
            <a:r>
              <a:rPr lang="sk-SK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Ž</a:t>
            </a:r>
            <a:r>
              <a:rPr lang="sk-SK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e </a:t>
            </a:r>
            <a:endParaRPr lang="sk-SK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                     ste  prijali</a:t>
            </a:r>
          </a:p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                 naše  pozvanie.</a:t>
            </a:r>
            <a:endParaRPr lang="sk-SK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  <a:p>
            <a:pPr algn="ctr"/>
            <a:r>
              <a:rPr lang="sk-SK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</a:t>
            </a:r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       </a:t>
            </a:r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</p:txBody>
      </p:sp>
      <p:pic>
        <p:nvPicPr>
          <p:cNvPr id="15362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643182"/>
            <a:ext cx="4500554" cy="45005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2143108" y="2000240"/>
            <a:ext cx="70008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50. Jubileum</a:t>
            </a:r>
          </a:p>
          <a:p>
            <a:pPr algn="ctr"/>
            <a:r>
              <a:rPr lang="sk-SK" sz="5400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Veselka</a:t>
            </a:r>
            <a:r>
              <a:rPr lang="sk-SK" sz="54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Štefan</a:t>
            </a:r>
          </a:p>
          <a:p>
            <a:pPr algn="ctr"/>
            <a:r>
              <a:rPr lang="sk-SK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15.4. 1969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4100" name="Picture 4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52"/>
            <a:ext cx="1666855" cy="200024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0" y="59492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smtClean="0"/>
              <a:t>Načo dlhé </a:t>
            </a:r>
            <a:r>
              <a:rPr lang="sk-SK" b="1" dirty="0" err="1" smtClean="0"/>
              <a:t>kecy</a:t>
            </a:r>
            <a:r>
              <a:rPr lang="sk-SK" b="1" dirty="0" smtClean="0"/>
              <a:t>, radšej rovno k veci, všetko naj, naj, naj k tvojim narodeninám!</a:t>
            </a: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403648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0" y="3717032"/>
            <a:ext cx="5580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Nepozeraj sa už spiatky,</a:t>
            </a:r>
          </a:p>
          <a:p>
            <a:r>
              <a:rPr lang="sk-SK" b="1" dirty="0" smtClean="0"/>
              <a:t>teš sa z krásnej päťdesiatky.</a:t>
            </a:r>
          </a:p>
          <a:p>
            <a:r>
              <a:rPr lang="sk-SK" b="1" dirty="0" smtClean="0"/>
              <a:t>Veď život rýchlo letí ako šíp,</a:t>
            </a:r>
          </a:p>
          <a:p>
            <a:r>
              <a:rPr lang="sk-SK" b="1" dirty="0" smtClean="0"/>
              <a:t>ako ho najlepšie prežiť nevie nik.</a:t>
            </a:r>
          </a:p>
          <a:p>
            <a:r>
              <a:rPr lang="sk-SK" b="1" dirty="0" smtClean="0"/>
              <a:t>Nech krásne spomienky z mladosti sa k tebe vrátia</a:t>
            </a:r>
          </a:p>
          <a:p>
            <a:r>
              <a:rPr lang="sk-SK" b="1" dirty="0" smtClean="0"/>
              <a:t>a všetky zlé sa navždy stratia.</a:t>
            </a:r>
          </a:p>
          <a:p>
            <a:r>
              <a:rPr lang="sk-SK" b="1" dirty="0" smtClean="0"/>
              <a:t>Nech tento krásny deň,</a:t>
            </a:r>
          </a:p>
          <a:p>
            <a:r>
              <a:rPr lang="sk-SK" b="1" dirty="0" smtClean="0"/>
              <a:t>dá ti úsmev a radosť len.</a:t>
            </a:r>
            <a:endParaRPr lang="sk-SK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" y="192880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50. JUBILEUM</a:t>
            </a:r>
          </a:p>
          <a:p>
            <a:pPr algn="ctr"/>
            <a:r>
              <a:rPr lang="sk-SK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MARTINČOKOVÁ  REGINA</a:t>
            </a:r>
            <a:endParaRPr lang="sk-SK" sz="5400" b="1" u="sng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  <a:p>
            <a:pPr algn="ctr"/>
            <a:r>
              <a:rPr lang="sk-SK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20.08. 1969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71472" y="4303455"/>
            <a:ext cx="5857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latin typeface="Bahnschrift SemiBold" pitchFamily="34" charset="0"/>
              </a:rPr>
              <a:t>Nech máte život ako sen,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užívajte si každý deň.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Od starostí žiadne vrásky,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v každej chvíli veľa lásky.</a:t>
            </a:r>
          </a:p>
          <a:p>
            <a:r>
              <a:rPr lang="sk-SK" sz="2000" dirty="0" smtClean="0">
                <a:latin typeface="Bahnschrift SemiBold" pitchFamily="34" charset="0"/>
              </a:rPr>
              <a:t>Na </a:t>
            </a:r>
            <a:r>
              <a:rPr lang="sk-SK" sz="2000" dirty="0">
                <a:latin typeface="Bahnschrift SemiBold" pitchFamily="34" charset="0"/>
              </a:rPr>
              <a:t>stole </a:t>
            </a:r>
            <a:r>
              <a:rPr lang="sk-SK" sz="2000" dirty="0" smtClean="0">
                <a:latin typeface="Bahnschrift SemiBold" pitchFamily="34" charset="0"/>
              </a:rPr>
              <a:t>päťdesiat červených </a:t>
            </a:r>
            <a:r>
              <a:rPr lang="sk-SK" sz="2000" dirty="0">
                <a:latin typeface="Bahnschrift SemiBold" pitchFamily="34" charset="0"/>
              </a:rPr>
              <a:t>ruží,</a:t>
            </a:r>
            <a:r>
              <a:rPr lang="sk-SK" sz="2000" dirty="0" smtClean="0">
                <a:latin typeface="Bahnschrift SemiBold" pitchFamily="34" charset="0"/>
              </a:rPr>
              <a:t/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>
                <a:latin typeface="Bahnschrift SemiBold" pitchFamily="34" charset="0"/>
              </a:rPr>
              <a:t>nech </a:t>
            </a:r>
            <a:r>
              <a:rPr lang="sk-SK" sz="2000" dirty="0" smtClean="0">
                <a:latin typeface="Bahnschrift SemiBold" pitchFamily="34" charset="0"/>
              </a:rPr>
              <a:t>Vám </a:t>
            </a:r>
            <a:r>
              <a:rPr lang="sk-SK" sz="2000" dirty="0">
                <a:latin typeface="Bahnschrift SemiBold" pitchFamily="34" charset="0"/>
              </a:rPr>
              <a:t>to </a:t>
            </a:r>
            <a:r>
              <a:rPr lang="sk-SK" sz="2000" dirty="0" smtClean="0">
                <a:latin typeface="Bahnschrift SemiBold" pitchFamily="34" charset="0"/>
              </a:rPr>
              <a:t>zdravíčko naďalej </a:t>
            </a:r>
            <a:r>
              <a:rPr lang="sk-SK" sz="2000" dirty="0">
                <a:latin typeface="Bahnschrift SemiBold" pitchFamily="34" charset="0"/>
              </a:rPr>
              <a:t>slúži.</a:t>
            </a:r>
            <a:r>
              <a:rPr lang="sk-SK" sz="2000" dirty="0" smtClean="0">
                <a:latin typeface="Bahnschrift SemiBold" pitchFamily="34" charset="0"/>
              </a:rPr>
              <a:t/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Zdvihnime poháre, pozrime </a:t>
            </a:r>
            <a:r>
              <a:rPr lang="sk-SK" sz="2000" dirty="0">
                <a:latin typeface="Bahnschrift SemiBold" pitchFamily="34" charset="0"/>
              </a:rPr>
              <a:t>ku dnu,</a:t>
            </a:r>
            <a:r>
              <a:rPr lang="sk-SK" sz="2000" dirty="0" smtClean="0">
                <a:latin typeface="Bahnschrift SemiBold" pitchFamily="34" charset="0"/>
              </a:rPr>
              <a:t/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>
                <a:latin typeface="Bahnschrift SemiBold" pitchFamily="34" charset="0"/>
              </a:rPr>
              <a:t>zvlhčime hrdlá </a:t>
            </a:r>
            <a:r>
              <a:rPr lang="sk-SK" sz="2000" dirty="0" smtClean="0">
                <a:latin typeface="Bahnschrift SemiBold" pitchFamily="34" charset="0"/>
              </a:rPr>
              <a:t>skôr, než </a:t>
            </a:r>
            <a:r>
              <a:rPr lang="sk-SK" sz="2000" dirty="0">
                <a:latin typeface="Bahnschrift SemiBold" pitchFamily="34" charset="0"/>
              </a:rPr>
              <a:t>oči zvlhnú!</a:t>
            </a:r>
          </a:p>
        </p:txBody>
      </p:sp>
      <p:pic>
        <p:nvPicPr>
          <p:cNvPr id="22530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1781158" cy="19947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3928014" y="1928802"/>
            <a:ext cx="39469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50. JUBILEUM</a:t>
            </a:r>
          </a:p>
          <a:p>
            <a:pPr algn="ctr"/>
            <a:r>
              <a:rPr lang="sk-SK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KIRKOVÁ  VIERA</a:t>
            </a:r>
          </a:p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10.4. 1969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</p:txBody>
      </p:sp>
      <p:pic>
        <p:nvPicPr>
          <p:cNvPr id="21506" name="Picture 2" descr="VÃ½sledek obrÃ¡zku pro kvety k jubi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1943064" cy="2071678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79512" y="46531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b="1" dirty="0" smtClean="0"/>
              <a:t>Je ti krásnych päťdesiat</a:t>
            </a:r>
          </a:p>
          <a:p>
            <a:r>
              <a:rPr lang="sk-SK" sz="2000" b="1" dirty="0" smtClean="0"/>
              <a:t>to je dôvod oslavovať.</a:t>
            </a:r>
          </a:p>
          <a:p>
            <a:r>
              <a:rPr lang="sk-SK" sz="2000" b="1" dirty="0" smtClean="0"/>
              <a:t>Veľa šťastia, lásky, buď vždy zdravá</a:t>
            </a:r>
          </a:p>
          <a:p>
            <a:r>
              <a:rPr lang="sk-SK" sz="2000" b="1" dirty="0" smtClean="0"/>
              <a:t>všetkého, ako sa zvyčajne hovorí,</a:t>
            </a:r>
          </a:p>
          <a:p>
            <a:r>
              <a:rPr lang="sk-SK" sz="2000" b="1" dirty="0" smtClean="0"/>
              <a:t>a navrch to, čo si ty praješ,</a:t>
            </a:r>
          </a:p>
          <a:p>
            <a:r>
              <a:rPr lang="sk-SK" sz="2000" b="1" dirty="0" smtClean="0"/>
              <a:t>na výslní nech sa vždy hreješ.</a:t>
            </a:r>
            <a:endParaRPr lang="sk-SK" sz="2000" b="1" dirty="0"/>
          </a:p>
        </p:txBody>
      </p:sp>
      <p:sp>
        <p:nvSpPr>
          <p:cNvPr id="7" name="Obdĺžnik 6"/>
          <p:cNvSpPr/>
          <p:nvPr/>
        </p:nvSpPr>
        <p:spPr>
          <a:xfrm>
            <a:off x="179512" y="6457890"/>
            <a:ext cx="507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smtClean="0"/>
              <a:t>To a ešte omnoho viac k tvojim narodeninám. </a:t>
            </a:r>
            <a:endParaRPr lang="sk-SK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3960981" y="1857364"/>
            <a:ext cx="44823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55</a:t>
            </a:r>
            <a:r>
              <a:rPr lang="sk-SK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. JUBILEUM</a:t>
            </a:r>
          </a:p>
          <a:p>
            <a:pPr algn="ctr"/>
            <a:r>
              <a:rPr lang="sk-SK" sz="5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GORONOVÁ  OĽGA</a:t>
            </a:r>
          </a:p>
          <a:p>
            <a:pPr algn="ctr"/>
            <a:r>
              <a:rPr lang="sk-SK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16.11. 1964</a:t>
            </a:r>
            <a:endParaRPr lang="sk-SK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0482" name="Picture 2" descr="VÃ½sledek obrÃ¡zku pro kvety k jubi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52"/>
            <a:ext cx="1724019" cy="1857388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79512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smtClean="0"/>
              <a:t>Okrem pevného zdravia a tej lásky,</a:t>
            </a:r>
          </a:p>
          <a:p>
            <a:r>
              <a:rPr lang="sk-SK" b="1" dirty="0" smtClean="0"/>
              <a:t>prajem veľa šťastia a žiadne vrásky.</a:t>
            </a:r>
          </a:p>
          <a:p>
            <a:r>
              <a:rPr lang="sk-SK" b="1" dirty="0" smtClean="0"/>
              <a:t>Ale od smiechu vrásky pokojne majte,</a:t>
            </a:r>
          </a:p>
          <a:p>
            <a:r>
              <a:rPr lang="sk-SK" b="1" dirty="0" smtClean="0"/>
              <a:t>veselý život si poriadne užívajte,</a:t>
            </a:r>
          </a:p>
          <a:p>
            <a:r>
              <a:rPr lang="sk-SK" b="1" dirty="0" smtClean="0"/>
              <a:t>nech radosť prinášajú Vám nielen vnúčatá,</a:t>
            </a:r>
          </a:p>
          <a:p>
            <a:r>
              <a:rPr lang="sk-SK" b="1" dirty="0" smtClean="0"/>
              <a:t>ale aj deti a hlavne pán </a:t>
            </a:r>
            <a:r>
              <a:rPr lang="sk-SK" b="1" dirty="0" err="1" smtClean="0"/>
              <a:t>táta</a:t>
            </a:r>
            <a:r>
              <a:rPr lang="sk-SK" b="1" dirty="0" smtClean="0"/>
              <a:t>!</a:t>
            </a:r>
          </a:p>
          <a:p>
            <a:r>
              <a:rPr lang="sk-SK" b="1" dirty="0" smtClean="0"/>
              <a:t>Práca, tej Vám prajem len tak práve akurát,</a:t>
            </a:r>
          </a:p>
          <a:p>
            <a:r>
              <a:rPr lang="sk-SK" b="1" dirty="0" smtClean="0"/>
              <a:t>peňazí tak, aby ste mohli v pokoji zaspávať.</a:t>
            </a:r>
          </a:p>
          <a:p>
            <a:r>
              <a:rPr lang="sk-SK" b="1" dirty="0" smtClean="0"/>
              <a:t>Do ďalších rokov by som Vám rád prial,</a:t>
            </a:r>
          </a:p>
          <a:p>
            <a:r>
              <a:rPr lang="sk-SK" b="1" dirty="0" smtClean="0"/>
              <a:t>aby ste si ich v zdraví spokojne užíval!</a:t>
            </a:r>
            <a:endParaRPr lang="sk-SK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3214678" y="1714488"/>
            <a:ext cx="52966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55</a:t>
            </a:r>
            <a:r>
              <a:rPr lang="sk-S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. JUBILEUM</a:t>
            </a:r>
          </a:p>
          <a:p>
            <a:pPr algn="ctr"/>
            <a:r>
              <a:rPr lang="sk-SK" sz="5400" b="1" u="sng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Fajčík</a:t>
            </a:r>
            <a:r>
              <a:rPr lang="sk-SK" sz="54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sk-SK" sz="5400" b="1" u="sng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ondrej</a:t>
            </a:r>
            <a:endParaRPr lang="sk-SK" sz="5400" b="1" u="sng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  <a:p>
            <a:pPr algn="ctr"/>
            <a:r>
              <a:rPr lang="sk-SK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14.8. 1964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19458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-142900"/>
            <a:ext cx="2119274" cy="2214578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251520" y="430345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dirty="0" smtClean="0">
                <a:latin typeface="Bahnschrift SemiBold" pitchFamily="34" charset="0"/>
              </a:rPr>
              <a:t>Dobré vínko, lacné dary,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nech sa Ti vždy dobre darí.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Dnes máš práve o rok viac,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nesnaž sa ho naspäť vziať.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Príliš  dlhé prípitky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zabaľme do servítky.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Načo nudné slová,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o rok sme tu znova!</a:t>
            </a:r>
            <a:endParaRPr lang="sk-SK" sz="2000" dirty="0">
              <a:latin typeface="Bahnschrift Semi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3564517" y="1785926"/>
            <a:ext cx="46698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60. JUBILEUM</a:t>
            </a:r>
          </a:p>
          <a:p>
            <a:pPr algn="ctr"/>
            <a:r>
              <a:rPr lang="sk-SK" sz="5400" b="1" u="sng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MICHAL  VLADIMÍR</a:t>
            </a:r>
          </a:p>
          <a:p>
            <a:pPr algn="ctr"/>
            <a:r>
              <a:rPr lang="sk-SK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7.9. 1959</a:t>
            </a:r>
            <a:endParaRPr lang="sk-SK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8434" name="Picture 2" descr="VÃ½sledek obrÃ¡zku pro kvety k jubi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1666850" cy="1728847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539552" y="4672786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b="1" dirty="0" smtClean="0"/>
              <a:t>keď denne pribúda Ti viac vrások,</a:t>
            </a:r>
          </a:p>
          <a:p>
            <a:r>
              <a:rPr lang="sk-SK" sz="2000" b="1" dirty="0" smtClean="0"/>
              <a:t>keď strážiš svojím deťom deti,</a:t>
            </a:r>
          </a:p>
          <a:p>
            <a:r>
              <a:rPr lang="sk-SK" sz="2000" b="1" dirty="0" smtClean="0"/>
              <a:t>keď baví Ťa aj vyhadzovať smeti,</a:t>
            </a:r>
          </a:p>
          <a:p>
            <a:r>
              <a:rPr lang="sk-SK" sz="2000" b="1" dirty="0" smtClean="0"/>
              <a:t>keď začneš do kostola chodievať,</a:t>
            </a:r>
          </a:p>
          <a:p>
            <a:r>
              <a:rPr lang="sk-SK" sz="2000" b="1" dirty="0" smtClean="0"/>
              <a:t>nuž… už máš 60.</a:t>
            </a: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39552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b="1" dirty="0" smtClean="0"/>
              <a:t>Krásnou kyticou je vhodné dnes Ti priať, aspoň maličkú radosť k sviatku dať.</a:t>
            </a:r>
            <a:endParaRPr lang="sk-SK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357290" y="2000240"/>
            <a:ext cx="77867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Algerian" pitchFamily="82" charset="0"/>
              </a:rPr>
              <a:t>60. JUBILEUM</a:t>
            </a:r>
          </a:p>
          <a:p>
            <a:pPr algn="ctr"/>
            <a:r>
              <a:rPr lang="sk-SK" sz="5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Algerian" pitchFamily="82" charset="0"/>
              </a:rPr>
              <a:t>GÚGĽAVOVÁ  MÁRIA</a:t>
            </a:r>
          </a:p>
          <a:p>
            <a:pPr algn="ctr"/>
            <a:r>
              <a:rPr lang="sk-S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Algerian" pitchFamily="82" charset="0"/>
              </a:rPr>
              <a:t>4.6. 1959</a:t>
            </a:r>
            <a:endParaRPr lang="sk-SK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latin typeface="Algerian" pitchFamily="82" charset="0"/>
            </a:endParaRPr>
          </a:p>
        </p:txBody>
      </p:sp>
      <p:pic>
        <p:nvPicPr>
          <p:cNvPr id="23554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1714456" cy="1857388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539552" y="430345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dirty="0" smtClean="0">
                <a:latin typeface="Bahnschrift SemiBold" pitchFamily="34" charset="0"/>
              </a:rPr>
              <a:t>Ticho prišiel ako sen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Váš narodeninový deň.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Oslávte si ho, jedzte a pite,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potom dlho šťastne žite!</a:t>
            </a:r>
          </a:p>
          <a:p>
            <a:r>
              <a:rPr lang="sk-SK" sz="2000" dirty="0" smtClean="0">
                <a:latin typeface="Bahnschrift SemiBold" pitchFamily="34" charset="0"/>
              </a:rPr>
              <a:t>Majte vždy šťastia celé hory,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zdravia ako vody v mori,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nech Vám toľko lásky patrí,</a:t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koľko majú štítov Tatry.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643042" y="1857364"/>
            <a:ext cx="750095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65. JUBILEUM</a:t>
            </a:r>
          </a:p>
          <a:p>
            <a:pPr algn="ctr"/>
            <a:r>
              <a:rPr lang="sk-SK" sz="5400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GÚGĽAVA  MILAN</a:t>
            </a:r>
          </a:p>
          <a:p>
            <a:pPr algn="ctr"/>
            <a:r>
              <a:rPr lang="sk-SK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14.12. 1954</a:t>
            </a:r>
            <a:endParaRPr lang="sk-SK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42910" y="4572008"/>
            <a:ext cx="6000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latin typeface="Bahnschrift SemiBold" pitchFamily="34" charset="0"/>
              </a:rPr>
              <a:t>Aby sa Vám dobre žilo, po čom túžite vyplnilo.</a:t>
            </a:r>
          </a:p>
          <a:p>
            <a:r>
              <a:rPr lang="sk-SK" sz="2000" dirty="0" smtClean="0">
                <a:latin typeface="Bahnschrift SemiBold" pitchFamily="34" charset="0"/>
              </a:rPr>
              <a:t>Popriať </a:t>
            </a:r>
            <a:r>
              <a:rPr lang="sk-SK" sz="2000" dirty="0">
                <a:latin typeface="Bahnschrift SemiBold" pitchFamily="34" charset="0"/>
              </a:rPr>
              <a:t>šťastie, slnko v duši,</a:t>
            </a:r>
            <a:r>
              <a:rPr lang="sk-SK" sz="2000" dirty="0" smtClean="0">
                <a:latin typeface="Bahnschrift SemiBold" pitchFamily="34" charset="0"/>
              </a:rPr>
              <a:t/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 smtClean="0">
                <a:latin typeface="Bahnschrift SemiBold" pitchFamily="34" charset="0"/>
              </a:rPr>
              <a:t>tak </a:t>
            </a:r>
            <a:r>
              <a:rPr lang="sk-SK" sz="2000" dirty="0">
                <a:latin typeface="Bahnschrift SemiBold" pitchFamily="34" charset="0"/>
              </a:rPr>
              <a:t>sa k sviatku ozaj sluší.</a:t>
            </a:r>
            <a:r>
              <a:rPr lang="sk-SK" sz="2000" dirty="0" smtClean="0">
                <a:latin typeface="Bahnschrift SemiBold" pitchFamily="34" charset="0"/>
              </a:rPr>
              <a:t/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>
                <a:latin typeface="Bahnschrift SemiBold" pitchFamily="34" charset="0"/>
              </a:rPr>
              <a:t>A nech je aj telo zdravé</a:t>
            </a:r>
            <a:r>
              <a:rPr lang="sk-SK" sz="2000" dirty="0" smtClean="0">
                <a:latin typeface="Bahnschrift SemiBold" pitchFamily="34" charset="0"/>
              </a:rPr>
              <a:t/>
            </a:r>
            <a:br>
              <a:rPr lang="sk-SK" sz="2000" dirty="0" smtClean="0">
                <a:latin typeface="Bahnschrift SemiBold" pitchFamily="34" charset="0"/>
              </a:rPr>
            </a:br>
            <a:r>
              <a:rPr lang="sk-SK" sz="2000" dirty="0">
                <a:latin typeface="Bahnschrift SemiBold" pitchFamily="34" charset="0"/>
              </a:rPr>
              <a:t>pripime si na </a:t>
            </a:r>
            <a:r>
              <a:rPr lang="sk-SK" sz="2000" dirty="0" smtClean="0">
                <a:latin typeface="Bahnschrift SemiBold" pitchFamily="34" charset="0"/>
              </a:rPr>
              <a:t>oslave.</a:t>
            </a:r>
          </a:p>
          <a:p>
            <a:r>
              <a:rPr lang="sk-SK" sz="2000" dirty="0" smtClean="0">
                <a:latin typeface="Bahnschrift SemiBold" pitchFamily="34" charset="0"/>
              </a:rPr>
              <a:t>Do roka je veľa dní, do týždňa len sedem, </a:t>
            </a:r>
          </a:p>
          <a:p>
            <a:r>
              <a:rPr lang="sk-SK" sz="2000" dirty="0" smtClean="0">
                <a:latin typeface="Bahnschrift SemiBold" pitchFamily="34" charset="0"/>
              </a:rPr>
              <a:t>ale taký ako dnešný, taký je len jeden.</a:t>
            </a:r>
          </a:p>
          <a:p>
            <a:r>
              <a:rPr lang="sk-SK" sz="2000" dirty="0" smtClean="0"/>
              <a:t/>
            </a:r>
            <a:br>
              <a:rPr lang="sk-SK" sz="2000" dirty="0" smtClean="0"/>
            </a:br>
            <a:endParaRPr lang="sk-SK" sz="2000" dirty="0">
              <a:latin typeface="Bahnschrift SemiBold" pitchFamily="34" charset="0"/>
            </a:endParaRPr>
          </a:p>
        </p:txBody>
      </p:sp>
      <p:pic>
        <p:nvPicPr>
          <p:cNvPr id="24578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52"/>
            <a:ext cx="1784617" cy="19192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475</Words>
  <Application>Microsoft Office PowerPoint</Application>
  <PresentationFormat>Prezentácia na obrazovke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User</cp:lastModifiedBy>
  <cp:revision>47</cp:revision>
  <dcterms:created xsi:type="dcterms:W3CDTF">2018-12-23T18:13:03Z</dcterms:created>
  <dcterms:modified xsi:type="dcterms:W3CDTF">2019-12-17T17:09:56Z</dcterms:modified>
</cp:coreProperties>
</file>