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DFA-4F5A-4FCB-8B57-66ED56D8A3B4}" type="datetimeFigureOut">
              <a:rPr lang="sk-SK" smtClean="0"/>
              <a:t>20.12.2015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CC-623E-4ED6-96CB-65219ECEB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222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DFA-4F5A-4FCB-8B57-66ED56D8A3B4}" type="datetimeFigureOut">
              <a:rPr lang="sk-SK" smtClean="0"/>
              <a:t>20.12.2015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CC-623E-4ED6-96CB-65219ECEB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54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DFA-4F5A-4FCB-8B57-66ED56D8A3B4}" type="datetimeFigureOut">
              <a:rPr lang="sk-SK" smtClean="0"/>
              <a:t>20.12.2015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CC-623E-4ED6-96CB-65219ECEB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05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DFA-4F5A-4FCB-8B57-66ED56D8A3B4}" type="datetimeFigureOut">
              <a:rPr lang="sk-SK" smtClean="0"/>
              <a:t>20.12.2015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CC-623E-4ED6-96CB-65219ECEB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615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DFA-4F5A-4FCB-8B57-66ED56D8A3B4}" type="datetimeFigureOut">
              <a:rPr lang="sk-SK" smtClean="0"/>
              <a:t>20.12.2015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CC-623E-4ED6-96CB-65219ECEB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032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DFA-4F5A-4FCB-8B57-66ED56D8A3B4}" type="datetimeFigureOut">
              <a:rPr lang="sk-SK" smtClean="0"/>
              <a:t>20.12.2015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CC-623E-4ED6-96CB-65219ECEB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4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DFA-4F5A-4FCB-8B57-66ED56D8A3B4}" type="datetimeFigureOut">
              <a:rPr lang="sk-SK" smtClean="0"/>
              <a:t>20.12.2015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CC-623E-4ED6-96CB-65219ECEB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549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DFA-4F5A-4FCB-8B57-66ED56D8A3B4}" type="datetimeFigureOut">
              <a:rPr lang="sk-SK" smtClean="0"/>
              <a:t>20.12.2015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CC-623E-4ED6-96CB-65219ECEB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349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DFA-4F5A-4FCB-8B57-66ED56D8A3B4}" type="datetimeFigureOut">
              <a:rPr lang="sk-SK" smtClean="0"/>
              <a:t>20.12.2015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CC-623E-4ED6-96CB-65219ECEB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559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DFA-4F5A-4FCB-8B57-66ED56D8A3B4}" type="datetimeFigureOut">
              <a:rPr lang="sk-SK" smtClean="0"/>
              <a:t>20.12.2015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CC-623E-4ED6-96CB-65219ECEB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44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DFA-4F5A-4FCB-8B57-66ED56D8A3B4}" type="datetimeFigureOut">
              <a:rPr lang="sk-SK" smtClean="0"/>
              <a:t>20.12.2015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CC-623E-4ED6-96CB-65219ECEB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934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14DFA-4F5A-4FCB-8B57-66ED56D8A3B4}" type="datetimeFigureOut">
              <a:rPr lang="sk-SK" smtClean="0"/>
              <a:t>20.12.2015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7FCC-623E-4ED6-96CB-65219ECEB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355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669" y="244698"/>
            <a:ext cx="11912956" cy="6613301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887">
            <a:off x="6939803" y="299694"/>
            <a:ext cx="4391696" cy="6321058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9" y="1506828"/>
            <a:ext cx="5863851" cy="3906791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1157679" y="365802"/>
            <a:ext cx="3826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Martin Oláh </a:t>
            </a:r>
            <a:endParaRPr lang="sk-SK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7715501" y="365802"/>
            <a:ext cx="3481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Peter </a:t>
            </a:r>
            <a:r>
              <a:rPr lang="sk-SK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Butor</a:t>
            </a:r>
            <a:endParaRPr lang="sk-SK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1300848" y="5413619"/>
            <a:ext cx="3869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11. </a:t>
            </a:r>
            <a:r>
              <a:rPr lang="sk-SK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</a:t>
            </a:r>
            <a:r>
              <a:rPr lang="sk-SK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áj 2014</a:t>
            </a:r>
            <a:endParaRPr lang="sk-SK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6998399" y="5501553"/>
            <a:ext cx="436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5. </a:t>
            </a:r>
            <a:r>
              <a:rPr lang="sk-SK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r>
              <a:rPr lang="sk-SK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ugust 2015</a:t>
            </a:r>
            <a:endParaRPr lang="sk-SK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Srdce 16"/>
          <p:cNvSpPr/>
          <p:nvPr/>
        </p:nvSpPr>
        <p:spPr>
          <a:xfrm>
            <a:off x="594832" y="4251327"/>
            <a:ext cx="1185393" cy="116229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Srdce 17"/>
          <p:cNvSpPr/>
          <p:nvPr/>
        </p:nvSpPr>
        <p:spPr>
          <a:xfrm>
            <a:off x="10372546" y="4430332"/>
            <a:ext cx="1313645" cy="107122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" name="Corazon de Niño (Raul di Blasi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5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5822">
        <p14:reveal/>
      </p:transition>
    </mc:Choice>
    <mc:Fallback>
      <p:transition advTm="158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243">
            <a:off x="1090204" y="-256275"/>
            <a:ext cx="4688456" cy="703268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111">
            <a:off x="6439849" y="-105814"/>
            <a:ext cx="4623453" cy="6937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29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53"/>
    </mc:Choice>
    <mc:Fallback>
      <p:transition spd="slow" advTm="22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070">
            <a:off x="6652990" y="317376"/>
            <a:ext cx="4432830" cy="665112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" y="1468192"/>
            <a:ext cx="6068893" cy="4048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710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95"/>
    </mc:Choice>
    <mc:Fallback>
      <p:transition spd="slow" advTm="23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566">
            <a:off x="1082563" y="-85054"/>
            <a:ext cx="4828840" cy="691000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678">
            <a:off x="6522632" y="-194960"/>
            <a:ext cx="4385774" cy="7129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472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21"/>
    </mc:Choice>
    <mc:Fallback>
      <p:transition spd="slow" advTm="23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30000" b="1" dirty="0" smtClean="0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</a:rPr>
              <a:t>Vitajte!</a:t>
            </a:r>
            <a:endParaRPr lang="sk-SK" sz="30000" b="1" dirty="0">
              <a:solidFill>
                <a:schemeClr val="accent1">
                  <a:lumMod val="75000"/>
                </a:schemeClr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79"/>
    </mc:Choice>
    <mc:Fallback>
      <p:transition spd="slow" advTm="1597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4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</Words>
  <Application>Microsoft Office PowerPoint</Application>
  <PresentationFormat>Širokouhlá</PresentationFormat>
  <Paragraphs>5</Paragraphs>
  <Slides>5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Edwardian Script ITC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Marcela</dc:creator>
  <cp:lastModifiedBy>Marcela</cp:lastModifiedBy>
  <cp:revision>8</cp:revision>
  <dcterms:created xsi:type="dcterms:W3CDTF">2015-12-15T12:42:31Z</dcterms:created>
  <dcterms:modified xsi:type="dcterms:W3CDTF">2015-12-20T10:39:05Z</dcterms:modified>
</cp:coreProperties>
</file>