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7"/>
  </p:notesMasterIdLst>
  <p:sldIdLst>
    <p:sldId id="257" r:id="rId2"/>
    <p:sldId id="264" r:id="rId3"/>
    <p:sldId id="259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98" r:id="rId18"/>
    <p:sldId id="299" r:id="rId19"/>
    <p:sldId id="278" r:id="rId20"/>
    <p:sldId id="279" r:id="rId21"/>
    <p:sldId id="300" r:id="rId22"/>
    <p:sldId id="301" r:id="rId23"/>
    <p:sldId id="302" r:id="rId24"/>
    <p:sldId id="280" r:id="rId25"/>
    <p:sldId id="281" r:id="rId26"/>
    <p:sldId id="303" r:id="rId27"/>
    <p:sldId id="304" r:id="rId28"/>
    <p:sldId id="305" r:id="rId29"/>
    <p:sldId id="282" r:id="rId30"/>
    <p:sldId id="283" r:id="rId31"/>
    <p:sldId id="284" r:id="rId32"/>
    <p:sldId id="285" r:id="rId33"/>
    <p:sldId id="286" r:id="rId34"/>
    <p:sldId id="287" r:id="rId35"/>
    <p:sldId id="306" r:id="rId36"/>
    <p:sldId id="307" r:id="rId37"/>
    <p:sldId id="308" r:id="rId38"/>
    <p:sldId id="288" r:id="rId39"/>
    <p:sldId id="289" r:id="rId40"/>
    <p:sldId id="312" r:id="rId41"/>
    <p:sldId id="313" r:id="rId42"/>
    <p:sldId id="314" r:id="rId43"/>
    <p:sldId id="290" r:id="rId44"/>
    <p:sldId id="292" r:id="rId45"/>
    <p:sldId id="263" r:id="rId46"/>
    <p:sldId id="260" r:id="rId47"/>
    <p:sldId id="261" r:id="rId48"/>
    <p:sldId id="295" r:id="rId49"/>
    <p:sldId id="296" r:id="rId50"/>
    <p:sldId id="297" r:id="rId51"/>
    <p:sldId id="294" r:id="rId52"/>
    <p:sldId id="262" r:id="rId53"/>
    <p:sldId id="309" r:id="rId54"/>
    <p:sldId id="310" r:id="rId55"/>
    <p:sldId id="311" r:id="rId56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56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27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82E511-2B1F-495C-AD56-655C518D4FD9}" type="datetimeFigureOut">
              <a:rPr lang="sk-SK" smtClean="0"/>
              <a:t>28. 12. 2014</a:t>
            </a:fld>
            <a:endParaRPr lang="sk-SK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F7F2A0-C6DD-4112-B37C-F1652178A0F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057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F7F2A0-C6DD-4112-B37C-F1652178A0FD}" type="slidenum">
              <a:rPr lang="sk-SK" smtClean="0"/>
              <a:t>39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3062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F8AA4-2ECF-42F5-ACFB-FC129FD70042}" type="datetimeFigureOut">
              <a:rPr lang="sk-SK" smtClean="0"/>
              <a:t>28. 12. 2014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F669-5526-46F2-8AE5-39C25EF6357A}" type="slidenum">
              <a:rPr lang="sk-SK" smtClean="0"/>
              <a:t>‹#›</a:t>
            </a:fld>
            <a:endParaRPr lang="sk-SK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F8AA4-2ECF-42F5-ACFB-FC129FD70042}" type="datetimeFigureOut">
              <a:rPr lang="sk-SK" smtClean="0"/>
              <a:t>28. 12. 2014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F669-5526-46F2-8AE5-39C25EF6357A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F8AA4-2ECF-42F5-ACFB-FC129FD70042}" type="datetimeFigureOut">
              <a:rPr lang="sk-SK" smtClean="0"/>
              <a:t>28. 12. 2014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F669-5526-46F2-8AE5-39C25EF6357A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F8AA4-2ECF-42F5-ACFB-FC129FD70042}" type="datetimeFigureOut">
              <a:rPr lang="sk-SK" smtClean="0"/>
              <a:t>28. 12. 2014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F669-5526-46F2-8AE5-39C25EF6357A}" type="slidenum">
              <a:rPr lang="sk-SK" smtClean="0"/>
              <a:t>‹#›</a:t>
            </a:fld>
            <a:endParaRPr lang="sk-SK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F8AA4-2ECF-42F5-ACFB-FC129FD70042}" type="datetimeFigureOut">
              <a:rPr lang="sk-SK" smtClean="0"/>
              <a:t>28. 12. 2014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F669-5526-46F2-8AE5-39C25EF6357A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F8AA4-2ECF-42F5-ACFB-FC129FD70042}" type="datetimeFigureOut">
              <a:rPr lang="sk-SK" smtClean="0"/>
              <a:t>28. 12. 2014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F669-5526-46F2-8AE5-39C25EF6357A}" type="slidenum">
              <a:rPr lang="sk-SK" smtClean="0"/>
              <a:t>‹#›</a:t>
            </a:fld>
            <a:endParaRPr lang="sk-SK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F8AA4-2ECF-42F5-ACFB-FC129FD70042}" type="datetimeFigureOut">
              <a:rPr lang="sk-SK" smtClean="0"/>
              <a:t>28. 12. 2014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F669-5526-46F2-8AE5-39C25EF6357A}" type="slidenum">
              <a:rPr lang="sk-SK" smtClean="0"/>
              <a:t>‹#›</a:t>
            </a:fld>
            <a:endParaRPr lang="sk-SK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F8AA4-2ECF-42F5-ACFB-FC129FD70042}" type="datetimeFigureOut">
              <a:rPr lang="sk-SK" smtClean="0"/>
              <a:t>28. 12. 2014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F669-5526-46F2-8AE5-39C25EF6357A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F8AA4-2ECF-42F5-ACFB-FC129FD70042}" type="datetimeFigureOut">
              <a:rPr lang="sk-SK" smtClean="0"/>
              <a:t>28. 12. 2014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F669-5526-46F2-8AE5-39C25EF6357A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F8AA4-2ECF-42F5-ACFB-FC129FD70042}" type="datetimeFigureOut">
              <a:rPr lang="sk-SK" smtClean="0"/>
              <a:t>28. 12. 2014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F669-5526-46F2-8AE5-39C25EF6357A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F8AA4-2ECF-42F5-ACFB-FC129FD70042}" type="datetimeFigureOut">
              <a:rPr lang="sk-SK" smtClean="0"/>
              <a:t>28. 12. 2014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F669-5526-46F2-8AE5-39C25EF6357A}" type="slidenum">
              <a:rPr lang="sk-SK" smtClean="0"/>
              <a:t>‹#›</a:t>
            </a:fld>
            <a:endParaRPr lang="sk-SK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DEF8AA4-2ECF-42F5-ACFB-FC129FD70042}" type="datetimeFigureOut">
              <a:rPr lang="sk-SK" smtClean="0"/>
              <a:t>28. 12. 2014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C4EF669-5526-46F2-8AE5-39C25EF6357A}" type="slidenum">
              <a:rPr lang="sk-SK" smtClean="0"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3946450"/>
          </a:xfrm>
        </p:spPr>
        <p:txBody>
          <a:bodyPr>
            <a:normAutofit/>
          </a:bodyPr>
          <a:lstStyle/>
          <a:p>
            <a:pPr algn="r"/>
            <a:r>
              <a:rPr lang="sk-SK" dirty="0" smtClean="0">
                <a:solidFill>
                  <a:srgbClr val="FF0000"/>
                </a:solidFill>
                <a:latin typeface="Broadway" panose="04040905080B02020502" pitchFamily="82" charset="0"/>
              </a:rPr>
              <a:t>Mária </a:t>
            </a:r>
            <a:r>
              <a:rPr lang="sk-SK" dirty="0" err="1" smtClean="0">
                <a:solidFill>
                  <a:srgbClr val="FF0000"/>
                </a:solidFill>
                <a:latin typeface="Broadway" panose="04040905080B02020502" pitchFamily="82" charset="0"/>
              </a:rPr>
              <a:t>Halgašová</a:t>
            </a:r>
            <a:r>
              <a:rPr lang="sk-SK" dirty="0" smtClean="0">
                <a:solidFill>
                  <a:srgbClr val="FF0000"/>
                </a:solidFill>
                <a:latin typeface="Broadway" panose="04040905080B02020502" pitchFamily="82" charset="0"/>
              </a:rPr>
              <a:t/>
            </a:r>
            <a:br>
              <a:rPr lang="sk-SK" dirty="0" smtClean="0">
                <a:solidFill>
                  <a:srgbClr val="FF0000"/>
                </a:solidFill>
                <a:latin typeface="Broadway" panose="04040905080B02020502" pitchFamily="82" charset="0"/>
              </a:rPr>
            </a:br>
            <a:r>
              <a:rPr lang="sk-SK" dirty="0" smtClean="0">
                <a:solidFill>
                  <a:srgbClr val="FF0000"/>
                </a:solidFill>
                <a:latin typeface="Broadway" panose="04040905080B02020502" pitchFamily="82" charset="0"/>
              </a:rPr>
              <a:t/>
            </a:r>
            <a:br>
              <a:rPr lang="sk-SK" dirty="0" smtClean="0">
                <a:solidFill>
                  <a:srgbClr val="FF0000"/>
                </a:solidFill>
                <a:latin typeface="Broadway" panose="04040905080B02020502" pitchFamily="82" charset="0"/>
              </a:rPr>
            </a:br>
            <a:r>
              <a:rPr lang="sk-SK" dirty="0" smtClean="0">
                <a:solidFill>
                  <a:srgbClr val="FF0000"/>
                </a:solidFill>
                <a:latin typeface="Broadway" panose="04040905080B02020502" pitchFamily="82" charset="0"/>
              </a:rPr>
              <a:t>10.október 1924</a:t>
            </a:r>
            <a:br>
              <a:rPr lang="sk-SK" dirty="0" smtClean="0">
                <a:solidFill>
                  <a:srgbClr val="FF0000"/>
                </a:solidFill>
                <a:latin typeface="Broadway" panose="04040905080B02020502" pitchFamily="82" charset="0"/>
              </a:rPr>
            </a:br>
            <a:r>
              <a:rPr lang="sk-SK" dirty="0" smtClean="0">
                <a:solidFill>
                  <a:srgbClr val="FF0000"/>
                </a:solidFill>
                <a:latin typeface="Broadway" panose="04040905080B02020502" pitchFamily="82" charset="0"/>
              </a:rPr>
              <a:t/>
            </a:r>
            <a:br>
              <a:rPr lang="sk-SK" dirty="0" smtClean="0">
                <a:solidFill>
                  <a:srgbClr val="FF0000"/>
                </a:solidFill>
                <a:latin typeface="Broadway" panose="04040905080B02020502" pitchFamily="82" charset="0"/>
              </a:rPr>
            </a:br>
            <a:r>
              <a:rPr lang="sk-SK" dirty="0" smtClean="0">
                <a:solidFill>
                  <a:srgbClr val="FF0000"/>
                </a:solidFill>
                <a:latin typeface="Broadway" panose="04040905080B02020502" pitchFamily="82" charset="0"/>
              </a:rPr>
              <a:t>90 rokov</a:t>
            </a:r>
            <a:endParaRPr lang="sk-SK" dirty="0">
              <a:solidFill>
                <a:srgbClr val="FF0000"/>
              </a:solidFill>
              <a:latin typeface="Broadway" panose="04040905080B020205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8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476672"/>
            <a:ext cx="8712115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63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04664"/>
            <a:ext cx="7920880" cy="5879162"/>
          </a:xfrm>
          <a:prstGeom prst="rect">
            <a:avLst/>
          </a:prstGeom>
        </p:spPr>
      </p:pic>
      <p:sp>
        <p:nvSpPr>
          <p:cNvPr id="3" name="Šipka doleva 2"/>
          <p:cNvSpPr/>
          <p:nvPr/>
        </p:nvSpPr>
        <p:spPr>
          <a:xfrm>
            <a:off x="7308304" y="1916832"/>
            <a:ext cx="1008112" cy="720080"/>
          </a:xfrm>
          <a:prstGeom prst="leftArrow">
            <a:avLst/>
          </a:prstGeom>
          <a:solidFill>
            <a:srgbClr val="FF0000"/>
          </a:solidFill>
          <a:ln>
            <a:solidFill>
              <a:schemeClr val="tx1">
                <a:alpha val="9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44878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508" y="116632"/>
            <a:ext cx="6532428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99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88640"/>
            <a:ext cx="4752528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07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81" y="404664"/>
            <a:ext cx="8305549" cy="596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11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ctrTitle"/>
          </p:nvPr>
        </p:nvSpPr>
        <p:spPr>
          <a:xfrm>
            <a:off x="1763688" y="332656"/>
            <a:ext cx="7175351" cy="3600400"/>
          </a:xfrm>
        </p:spPr>
        <p:txBody>
          <a:bodyPr/>
          <a:lstStyle/>
          <a:p>
            <a:pPr algn="r"/>
            <a:r>
              <a:rPr lang="sk-SK" sz="4800" dirty="0" smtClean="0">
                <a:solidFill>
                  <a:srgbClr val="FF0000"/>
                </a:solidFill>
                <a:latin typeface="Broadway" panose="04040905080B02020502" pitchFamily="82" charset="0"/>
              </a:rPr>
              <a:t>Jozef </a:t>
            </a:r>
            <a:r>
              <a:rPr lang="sk-SK" sz="4800" dirty="0" err="1" smtClean="0">
                <a:solidFill>
                  <a:srgbClr val="FF0000"/>
                </a:solidFill>
                <a:latin typeface="Broadway" panose="04040905080B02020502" pitchFamily="82" charset="0"/>
              </a:rPr>
              <a:t>Kamenský</a:t>
            </a:r>
            <a:r>
              <a:rPr lang="sk-SK" sz="4800" dirty="0" smtClean="0">
                <a:solidFill>
                  <a:srgbClr val="FF0000"/>
                </a:solidFill>
                <a:latin typeface="Broadway" panose="04040905080B02020502" pitchFamily="82" charset="0"/>
              </a:rPr>
              <a:t/>
            </a:r>
            <a:br>
              <a:rPr lang="sk-SK" sz="4800" dirty="0" smtClean="0">
                <a:solidFill>
                  <a:srgbClr val="FF0000"/>
                </a:solidFill>
                <a:latin typeface="Broadway" panose="04040905080B02020502" pitchFamily="82" charset="0"/>
              </a:rPr>
            </a:br>
            <a:r>
              <a:rPr lang="sk-SK" sz="4800" dirty="0">
                <a:solidFill>
                  <a:srgbClr val="FF0000"/>
                </a:solidFill>
                <a:latin typeface="Broadway" panose="04040905080B02020502" pitchFamily="82" charset="0"/>
              </a:rPr>
              <a:t/>
            </a:r>
            <a:br>
              <a:rPr lang="sk-SK" sz="4800" dirty="0">
                <a:solidFill>
                  <a:srgbClr val="FF0000"/>
                </a:solidFill>
                <a:latin typeface="Broadway" panose="04040905080B02020502" pitchFamily="82" charset="0"/>
              </a:rPr>
            </a:br>
            <a:r>
              <a:rPr lang="sk-SK" sz="4800" dirty="0" smtClean="0">
                <a:solidFill>
                  <a:srgbClr val="FF0000"/>
                </a:solidFill>
                <a:latin typeface="Broadway" panose="04040905080B02020502" pitchFamily="82" charset="0"/>
              </a:rPr>
              <a:t>26. apríl 1944</a:t>
            </a:r>
            <a:br>
              <a:rPr lang="sk-SK" sz="4800" dirty="0" smtClean="0">
                <a:solidFill>
                  <a:srgbClr val="FF0000"/>
                </a:solidFill>
                <a:latin typeface="Broadway" panose="04040905080B02020502" pitchFamily="82" charset="0"/>
              </a:rPr>
            </a:br>
            <a:r>
              <a:rPr lang="sk-SK" sz="4800" dirty="0">
                <a:solidFill>
                  <a:srgbClr val="FF0000"/>
                </a:solidFill>
                <a:latin typeface="Broadway" panose="04040905080B02020502" pitchFamily="82" charset="0"/>
              </a:rPr>
              <a:t/>
            </a:r>
            <a:br>
              <a:rPr lang="sk-SK" sz="4800" dirty="0">
                <a:solidFill>
                  <a:srgbClr val="FF0000"/>
                </a:solidFill>
                <a:latin typeface="Broadway" panose="04040905080B02020502" pitchFamily="82" charset="0"/>
              </a:rPr>
            </a:br>
            <a:r>
              <a:rPr lang="sk-SK" sz="4800" dirty="0" smtClean="0">
                <a:solidFill>
                  <a:srgbClr val="FF0000"/>
                </a:solidFill>
                <a:latin typeface="Broadway" panose="04040905080B02020502" pitchFamily="82" charset="0"/>
              </a:rPr>
              <a:t>70 rokov</a:t>
            </a:r>
            <a:endParaRPr lang="sk-SK" sz="4800" dirty="0">
              <a:solidFill>
                <a:srgbClr val="FF0000"/>
              </a:solidFill>
              <a:latin typeface="Broadway" panose="04040905080B02020502" pitchFamily="82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934786"/>
            <a:ext cx="4248472" cy="297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9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48680"/>
            <a:ext cx="4846320" cy="336499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068960"/>
            <a:ext cx="4768596" cy="3264408"/>
          </a:xfrm>
          <a:prstGeom prst="rect">
            <a:avLst/>
          </a:prstGeom>
        </p:spPr>
      </p:pic>
      <p:sp>
        <p:nvSpPr>
          <p:cNvPr id="4" name="Šipka dolů 3"/>
          <p:cNvSpPr/>
          <p:nvPr/>
        </p:nvSpPr>
        <p:spPr>
          <a:xfrm>
            <a:off x="7452320" y="2852936"/>
            <a:ext cx="720080" cy="576064"/>
          </a:xfrm>
          <a:prstGeom prst="downArrow">
            <a:avLst/>
          </a:prstGeom>
          <a:solidFill>
            <a:srgbClr val="FF0000"/>
          </a:solidFill>
          <a:ln>
            <a:solidFill>
              <a:schemeClr val="tx1">
                <a:alpha val="9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76987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20848"/>
            <a:ext cx="7848872" cy="5561045"/>
          </a:xfrm>
          <a:prstGeom prst="rect">
            <a:avLst/>
          </a:prstGeom>
        </p:spPr>
      </p:pic>
      <p:sp>
        <p:nvSpPr>
          <p:cNvPr id="3" name="Šipka dolů 2"/>
          <p:cNvSpPr/>
          <p:nvPr/>
        </p:nvSpPr>
        <p:spPr>
          <a:xfrm>
            <a:off x="1691680" y="1844824"/>
            <a:ext cx="792088" cy="720080"/>
          </a:xfrm>
          <a:prstGeom prst="downArrow">
            <a:avLst/>
          </a:prstGeom>
          <a:solidFill>
            <a:srgbClr val="FF0000"/>
          </a:solidFill>
          <a:ln>
            <a:solidFill>
              <a:schemeClr val="tx1">
                <a:alpha val="9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08688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48680"/>
            <a:ext cx="8223089" cy="5616624"/>
          </a:xfrm>
          <a:prstGeom prst="rect">
            <a:avLst/>
          </a:prstGeom>
        </p:spPr>
      </p:pic>
      <p:sp>
        <p:nvSpPr>
          <p:cNvPr id="3" name="Šipka dolů 2"/>
          <p:cNvSpPr/>
          <p:nvPr/>
        </p:nvSpPr>
        <p:spPr>
          <a:xfrm>
            <a:off x="2555776" y="1988840"/>
            <a:ext cx="576064" cy="1008112"/>
          </a:xfrm>
          <a:prstGeom prst="downArrow">
            <a:avLst/>
          </a:prstGeom>
          <a:solidFill>
            <a:srgbClr val="FF0000"/>
          </a:solidFill>
          <a:ln>
            <a:solidFill>
              <a:schemeClr val="tx1">
                <a:alpha val="9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57009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ctrTitle"/>
          </p:nvPr>
        </p:nvSpPr>
        <p:spPr>
          <a:xfrm>
            <a:off x="1763688" y="332656"/>
            <a:ext cx="7175351" cy="4824536"/>
          </a:xfrm>
        </p:spPr>
        <p:txBody>
          <a:bodyPr/>
          <a:lstStyle/>
          <a:p>
            <a:pPr algn="r"/>
            <a:r>
              <a:rPr lang="sk-SK" sz="4800" dirty="0" smtClean="0">
                <a:solidFill>
                  <a:srgbClr val="FF0000"/>
                </a:solidFill>
                <a:latin typeface="Broadway" panose="04040905080B02020502" pitchFamily="82" charset="0"/>
              </a:rPr>
              <a:t>Pavel Koreň</a:t>
            </a:r>
            <a:br>
              <a:rPr lang="sk-SK" sz="4800" dirty="0" smtClean="0">
                <a:solidFill>
                  <a:srgbClr val="FF0000"/>
                </a:solidFill>
                <a:latin typeface="Broadway" panose="04040905080B02020502" pitchFamily="82" charset="0"/>
              </a:rPr>
            </a:br>
            <a:r>
              <a:rPr lang="sk-SK" sz="4800" dirty="0">
                <a:solidFill>
                  <a:srgbClr val="FF0000"/>
                </a:solidFill>
                <a:latin typeface="Broadway" panose="04040905080B02020502" pitchFamily="82" charset="0"/>
              </a:rPr>
              <a:t/>
            </a:r>
            <a:br>
              <a:rPr lang="sk-SK" sz="4800" dirty="0">
                <a:solidFill>
                  <a:srgbClr val="FF0000"/>
                </a:solidFill>
                <a:latin typeface="Broadway" panose="04040905080B02020502" pitchFamily="82" charset="0"/>
              </a:rPr>
            </a:br>
            <a:r>
              <a:rPr lang="sk-SK" sz="4800" dirty="0" smtClean="0">
                <a:solidFill>
                  <a:srgbClr val="FF0000"/>
                </a:solidFill>
                <a:latin typeface="Broadway" panose="04040905080B02020502" pitchFamily="82" charset="0"/>
              </a:rPr>
              <a:t>10. júl 1944</a:t>
            </a:r>
            <a:br>
              <a:rPr lang="sk-SK" sz="4800" dirty="0" smtClean="0">
                <a:solidFill>
                  <a:srgbClr val="FF0000"/>
                </a:solidFill>
                <a:latin typeface="Broadway" panose="04040905080B02020502" pitchFamily="82" charset="0"/>
              </a:rPr>
            </a:br>
            <a:r>
              <a:rPr lang="sk-SK" sz="4800" dirty="0">
                <a:solidFill>
                  <a:srgbClr val="FF0000"/>
                </a:solidFill>
                <a:latin typeface="Broadway" panose="04040905080B02020502" pitchFamily="82" charset="0"/>
              </a:rPr>
              <a:t/>
            </a:r>
            <a:br>
              <a:rPr lang="sk-SK" sz="4800" dirty="0">
                <a:solidFill>
                  <a:srgbClr val="FF0000"/>
                </a:solidFill>
                <a:latin typeface="Broadway" panose="04040905080B02020502" pitchFamily="82" charset="0"/>
              </a:rPr>
            </a:br>
            <a:r>
              <a:rPr lang="sk-SK" sz="4800" dirty="0" smtClean="0">
                <a:solidFill>
                  <a:srgbClr val="FF0000"/>
                </a:solidFill>
                <a:latin typeface="Broadway" panose="04040905080B02020502" pitchFamily="82" charset="0"/>
              </a:rPr>
              <a:t>70 rokov</a:t>
            </a:r>
            <a:endParaRPr lang="sk-SK" sz="4800" dirty="0">
              <a:solidFill>
                <a:srgbClr val="FF0000"/>
              </a:solidFill>
              <a:latin typeface="Broadway" panose="04040905080B02020502" pitchFamily="82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85246"/>
            <a:ext cx="3987218" cy="635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40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ctrTitle"/>
          </p:nvPr>
        </p:nvSpPr>
        <p:spPr>
          <a:xfrm>
            <a:off x="827584" y="764704"/>
            <a:ext cx="7920880" cy="2304256"/>
          </a:xfrm>
        </p:spPr>
        <p:txBody>
          <a:bodyPr/>
          <a:lstStyle/>
          <a:p>
            <a:pPr algn="r"/>
            <a:r>
              <a:rPr lang="sk-SK" sz="4600" dirty="0" smtClean="0">
                <a:solidFill>
                  <a:srgbClr val="FF0000"/>
                </a:solidFill>
                <a:latin typeface="Broadway" panose="04040905080B02020502" pitchFamily="82" charset="0"/>
              </a:rPr>
              <a:t>Mária Balážová</a:t>
            </a:r>
            <a:br>
              <a:rPr lang="sk-SK" sz="4600" dirty="0" smtClean="0">
                <a:solidFill>
                  <a:srgbClr val="FF0000"/>
                </a:solidFill>
                <a:latin typeface="Broadway" panose="04040905080B02020502" pitchFamily="82" charset="0"/>
              </a:rPr>
            </a:br>
            <a:r>
              <a:rPr lang="sk-SK" sz="4600" dirty="0" smtClean="0">
                <a:solidFill>
                  <a:srgbClr val="FF0000"/>
                </a:solidFill>
                <a:latin typeface="Broadway" panose="04040905080B02020502" pitchFamily="82" charset="0"/>
              </a:rPr>
              <a:t/>
            </a:r>
            <a:br>
              <a:rPr lang="sk-SK" sz="4600" dirty="0" smtClean="0">
                <a:solidFill>
                  <a:srgbClr val="FF0000"/>
                </a:solidFill>
                <a:latin typeface="Broadway" panose="04040905080B02020502" pitchFamily="82" charset="0"/>
              </a:rPr>
            </a:br>
            <a:r>
              <a:rPr lang="sk-SK" sz="4600" dirty="0" smtClean="0">
                <a:solidFill>
                  <a:srgbClr val="FF0000"/>
                </a:solidFill>
                <a:latin typeface="Broadway" panose="04040905080B02020502" pitchFamily="82" charset="0"/>
              </a:rPr>
              <a:t>27. júl 1929</a:t>
            </a:r>
            <a:br>
              <a:rPr lang="sk-SK" sz="4600" dirty="0" smtClean="0">
                <a:solidFill>
                  <a:srgbClr val="FF0000"/>
                </a:solidFill>
                <a:latin typeface="Broadway" panose="04040905080B02020502" pitchFamily="82" charset="0"/>
              </a:rPr>
            </a:br>
            <a:r>
              <a:rPr lang="sk-SK" sz="4600" dirty="0" smtClean="0">
                <a:solidFill>
                  <a:srgbClr val="FF0000"/>
                </a:solidFill>
                <a:latin typeface="Broadway" panose="04040905080B02020502" pitchFamily="82" charset="0"/>
              </a:rPr>
              <a:t/>
            </a:r>
            <a:br>
              <a:rPr lang="sk-SK" sz="4600" dirty="0" smtClean="0">
                <a:solidFill>
                  <a:srgbClr val="FF0000"/>
                </a:solidFill>
                <a:latin typeface="Broadway" panose="04040905080B02020502" pitchFamily="82" charset="0"/>
              </a:rPr>
            </a:br>
            <a:r>
              <a:rPr lang="sk-SK" sz="4600" dirty="0" smtClean="0">
                <a:solidFill>
                  <a:srgbClr val="FF0000"/>
                </a:solidFill>
                <a:latin typeface="Broadway" panose="04040905080B02020502" pitchFamily="82" charset="0"/>
              </a:rPr>
              <a:t>85 rokov</a:t>
            </a:r>
            <a:endParaRPr lang="sk-SK" sz="4600" dirty="0">
              <a:solidFill>
                <a:srgbClr val="FF0000"/>
              </a:solidFill>
              <a:latin typeface="Broadway" panose="04040905080B02020502" pitchFamily="82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66294"/>
            <a:ext cx="3312368" cy="5515254"/>
          </a:xfrm>
          <a:prstGeom prst="rect">
            <a:avLst/>
          </a:prstGeom>
        </p:spPr>
      </p:pic>
      <p:sp>
        <p:nvSpPr>
          <p:cNvPr id="5" name="Šipka dolů 4"/>
          <p:cNvSpPr/>
          <p:nvPr/>
        </p:nvSpPr>
        <p:spPr>
          <a:xfrm>
            <a:off x="1403648" y="1268760"/>
            <a:ext cx="504056" cy="792088"/>
          </a:xfrm>
          <a:prstGeom prst="downArrow">
            <a:avLst/>
          </a:prstGeom>
          <a:solidFill>
            <a:srgbClr val="FF0000"/>
          </a:solidFill>
          <a:ln>
            <a:solidFill>
              <a:schemeClr val="tx1">
                <a:alpha val="9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26881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474" y="1124744"/>
            <a:ext cx="6291525" cy="439248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76" y="283584"/>
            <a:ext cx="1872208" cy="6545993"/>
          </a:xfrm>
          <a:prstGeom prst="rect">
            <a:avLst/>
          </a:prstGeom>
        </p:spPr>
      </p:pic>
      <p:sp>
        <p:nvSpPr>
          <p:cNvPr id="4" name="Šipka dolů 3"/>
          <p:cNvSpPr/>
          <p:nvPr/>
        </p:nvSpPr>
        <p:spPr>
          <a:xfrm>
            <a:off x="4499992" y="1124744"/>
            <a:ext cx="432048" cy="576064"/>
          </a:xfrm>
          <a:prstGeom prst="downArrow">
            <a:avLst/>
          </a:prstGeom>
          <a:solidFill>
            <a:srgbClr val="FF0000"/>
          </a:solidFill>
          <a:ln>
            <a:solidFill>
              <a:schemeClr val="accent1">
                <a:shade val="50000"/>
                <a:shade val="75000"/>
                <a:satMod val="125000"/>
                <a:lumMod val="75000"/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57335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20688"/>
            <a:ext cx="8322442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90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67872"/>
            <a:ext cx="7704856" cy="6181124"/>
          </a:xfrm>
          <a:prstGeom prst="rect">
            <a:avLst/>
          </a:prstGeom>
        </p:spPr>
      </p:pic>
      <p:sp>
        <p:nvSpPr>
          <p:cNvPr id="3" name="Šipka dolů 2"/>
          <p:cNvSpPr/>
          <p:nvPr/>
        </p:nvSpPr>
        <p:spPr>
          <a:xfrm>
            <a:off x="5364088" y="908720"/>
            <a:ext cx="720080" cy="1080120"/>
          </a:xfrm>
          <a:prstGeom prst="downArrow">
            <a:avLst/>
          </a:prstGeom>
          <a:solidFill>
            <a:srgbClr val="FF0000"/>
          </a:solidFill>
          <a:ln>
            <a:solidFill>
              <a:schemeClr val="tx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4912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95" y="620688"/>
            <a:ext cx="8495077" cy="5688632"/>
          </a:xfrm>
          <a:prstGeom prst="rect">
            <a:avLst/>
          </a:prstGeom>
        </p:spPr>
      </p:pic>
      <p:sp>
        <p:nvSpPr>
          <p:cNvPr id="3" name="Šipka dolů 2"/>
          <p:cNvSpPr/>
          <p:nvPr/>
        </p:nvSpPr>
        <p:spPr>
          <a:xfrm>
            <a:off x="3707904" y="980728"/>
            <a:ext cx="1008112" cy="1008112"/>
          </a:xfrm>
          <a:prstGeom prst="downArrow">
            <a:avLst/>
          </a:prstGeom>
          <a:solidFill>
            <a:srgbClr val="FF0000"/>
          </a:solidFill>
          <a:ln>
            <a:solidFill>
              <a:schemeClr val="tx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9738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ctrTitle"/>
          </p:nvPr>
        </p:nvSpPr>
        <p:spPr>
          <a:xfrm>
            <a:off x="1691680" y="332656"/>
            <a:ext cx="7175351" cy="4536504"/>
          </a:xfrm>
        </p:spPr>
        <p:txBody>
          <a:bodyPr/>
          <a:lstStyle/>
          <a:p>
            <a:pPr algn="r"/>
            <a:r>
              <a:rPr lang="sk-SK" sz="4800" dirty="0" smtClean="0">
                <a:solidFill>
                  <a:srgbClr val="FF0000"/>
                </a:solidFill>
                <a:latin typeface="Broadway" panose="04040905080B02020502" pitchFamily="82" charset="0"/>
              </a:rPr>
              <a:t>Viera </a:t>
            </a:r>
            <a:r>
              <a:rPr lang="sk-SK" sz="4800" dirty="0" err="1" smtClean="0">
                <a:solidFill>
                  <a:srgbClr val="FF0000"/>
                </a:solidFill>
                <a:latin typeface="Broadway" panose="04040905080B02020502" pitchFamily="82" charset="0"/>
              </a:rPr>
              <a:t>Kamenská</a:t>
            </a:r>
            <a:r>
              <a:rPr lang="sk-SK" sz="4800" dirty="0" smtClean="0">
                <a:solidFill>
                  <a:srgbClr val="FF0000"/>
                </a:solidFill>
                <a:latin typeface="Broadway" panose="04040905080B02020502" pitchFamily="82" charset="0"/>
              </a:rPr>
              <a:t/>
            </a:r>
            <a:br>
              <a:rPr lang="sk-SK" sz="4800" dirty="0" smtClean="0">
                <a:solidFill>
                  <a:srgbClr val="FF0000"/>
                </a:solidFill>
                <a:latin typeface="Broadway" panose="04040905080B02020502" pitchFamily="82" charset="0"/>
              </a:rPr>
            </a:br>
            <a:r>
              <a:rPr lang="sk-SK" sz="4800" dirty="0">
                <a:solidFill>
                  <a:srgbClr val="FF0000"/>
                </a:solidFill>
                <a:latin typeface="Broadway" panose="04040905080B02020502" pitchFamily="82" charset="0"/>
              </a:rPr>
              <a:t/>
            </a:r>
            <a:br>
              <a:rPr lang="sk-SK" sz="4800" dirty="0">
                <a:solidFill>
                  <a:srgbClr val="FF0000"/>
                </a:solidFill>
                <a:latin typeface="Broadway" panose="04040905080B02020502" pitchFamily="82" charset="0"/>
              </a:rPr>
            </a:br>
            <a:r>
              <a:rPr lang="sk-SK" sz="4800" dirty="0" smtClean="0">
                <a:solidFill>
                  <a:srgbClr val="FF0000"/>
                </a:solidFill>
                <a:latin typeface="Broadway" panose="04040905080B02020502" pitchFamily="82" charset="0"/>
              </a:rPr>
              <a:t>31. január 1949</a:t>
            </a:r>
            <a:br>
              <a:rPr lang="sk-SK" sz="4800" dirty="0" smtClean="0">
                <a:solidFill>
                  <a:srgbClr val="FF0000"/>
                </a:solidFill>
                <a:latin typeface="Broadway" panose="04040905080B02020502" pitchFamily="82" charset="0"/>
              </a:rPr>
            </a:br>
            <a:r>
              <a:rPr lang="sk-SK" sz="4800" dirty="0">
                <a:solidFill>
                  <a:srgbClr val="FF0000"/>
                </a:solidFill>
                <a:latin typeface="Broadway" panose="04040905080B02020502" pitchFamily="82" charset="0"/>
              </a:rPr>
              <a:t/>
            </a:r>
            <a:br>
              <a:rPr lang="sk-SK" sz="4800" dirty="0">
                <a:solidFill>
                  <a:srgbClr val="FF0000"/>
                </a:solidFill>
                <a:latin typeface="Broadway" panose="04040905080B02020502" pitchFamily="82" charset="0"/>
              </a:rPr>
            </a:br>
            <a:r>
              <a:rPr lang="sk-SK" sz="4800" dirty="0" smtClean="0">
                <a:solidFill>
                  <a:srgbClr val="FF0000"/>
                </a:solidFill>
                <a:latin typeface="Broadway" panose="04040905080B02020502" pitchFamily="82" charset="0"/>
              </a:rPr>
              <a:t>65 rokov</a:t>
            </a:r>
            <a:endParaRPr lang="sk-SK" sz="4800" dirty="0">
              <a:solidFill>
                <a:srgbClr val="FF0000"/>
              </a:solidFill>
              <a:latin typeface="Broadway" panose="04040905080B02020502" pitchFamily="82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12776"/>
            <a:ext cx="3096344" cy="483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84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20688"/>
            <a:ext cx="8191860" cy="577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55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48679"/>
            <a:ext cx="8136904" cy="564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86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4329100" cy="633670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137" y="1873378"/>
            <a:ext cx="4187952" cy="2967228"/>
          </a:xfrm>
          <a:prstGeom prst="rect">
            <a:avLst/>
          </a:prstGeom>
        </p:spPr>
      </p:pic>
      <p:sp>
        <p:nvSpPr>
          <p:cNvPr id="4" name="Šipka dolů 3"/>
          <p:cNvSpPr/>
          <p:nvPr/>
        </p:nvSpPr>
        <p:spPr>
          <a:xfrm>
            <a:off x="6773113" y="2060848"/>
            <a:ext cx="823223" cy="864096"/>
          </a:xfrm>
          <a:prstGeom prst="downArrow">
            <a:avLst/>
          </a:prstGeom>
          <a:solidFill>
            <a:srgbClr val="FF0000"/>
          </a:solidFill>
          <a:ln>
            <a:solidFill>
              <a:schemeClr val="tx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1146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404664"/>
            <a:ext cx="8755384" cy="5976664"/>
          </a:xfrm>
          <a:prstGeom prst="rect">
            <a:avLst/>
          </a:prstGeom>
        </p:spPr>
      </p:pic>
      <p:sp>
        <p:nvSpPr>
          <p:cNvPr id="3" name="Šipka dolů 2"/>
          <p:cNvSpPr/>
          <p:nvPr/>
        </p:nvSpPr>
        <p:spPr>
          <a:xfrm>
            <a:off x="5076056" y="1988840"/>
            <a:ext cx="936104" cy="1008112"/>
          </a:xfrm>
          <a:prstGeom prst="downArrow">
            <a:avLst/>
          </a:prstGeom>
          <a:solidFill>
            <a:srgbClr val="FF0000"/>
          </a:solidFill>
          <a:ln>
            <a:solidFill>
              <a:schemeClr val="tx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294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ctrTitle"/>
          </p:nvPr>
        </p:nvSpPr>
        <p:spPr>
          <a:xfrm>
            <a:off x="1763688" y="332656"/>
            <a:ext cx="7175351" cy="4608512"/>
          </a:xfrm>
        </p:spPr>
        <p:txBody>
          <a:bodyPr/>
          <a:lstStyle/>
          <a:p>
            <a:pPr algn="r"/>
            <a:r>
              <a:rPr lang="sk-SK" sz="4800" dirty="0" smtClean="0">
                <a:solidFill>
                  <a:srgbClr val="FF0000"/>
                </a:solidFill>
                <a:latin typeface="Broadway" panose="04040905080B02020502" pitchFamily="82" charset="0"/>
              </a:rPr>
              <a:t>Milena </a:t>
            </a:r>
            <a:r>
              <a:rPr lang="sk-SK" sz="4800" dirty="0" err="1" smtClean="0">
                <a:solidFill>
                  <a:srgbClr val="FF0000"/>
                </a:solidFill>
                <a:latin typeface="Broadway" panose="04040905080B02020502" pitchFamily="82" charset="0"/>
              </a:rPr>
              <a:t>Kalmárová</a:t>
            </a:r>
            <a:r>
              <a:rPr lang="sk-SK" sz="4800" dirty="0" smtClean="0">
                <a:solidFill>
                  <a:srgbClr val="FF0000"/>
                </a:solidFill>
                <a:latin typeface="Broadway" panose="04040905080B02020502" pitchFamily="82" charset="0"/>
              </a:rPr>
              <a:t/>
            </a:r>
            <a:br>
              <a:rPr lang="sk-SK" sz="4800" dirty="0" smtClean="0">
                <a:solidFill>
                  <a:srgbClr val="FF0000"/>
                </a:solidFill>
                <a:latin typeface="Broadway" panose="04040905080B02020502" pitchFamily="82" charset="0"/>
              </a:rPr>
            </a:br>
            <a:r>
              <a:rPr lang="sk-SK" sz="4800" dirty="0">
                <a:solidFill>
                  <a:srgbClr val="FF0000"/>
                </a:solidFill>
                <a:latin typeface="Broadway" panose="04040905080B02020502" pitchFamily="82" charset="0"/>
              </a:rPr>
              <a:t/>
            </a:r>
            <a:br>
              <a:rPr lang="sk-SK" sz="4800" dirty="0">
                <a:solidFill>
                  <a:srgbClr val="FF0000"/>
                </a:solidFill>
                <a:latin typeface="Broadway" panose="04040905080B02020502" pitchFamily="82" charset="0"/>
              </a:rPr>
            </a:br>
            <a:r>
              <a:rPr lang="sk-SK" sz="4000" dirty="0" smtClean="0">
                <a:solidFill>
                  <a:srgbClr val="FF0000"/>
                </a:solidFill>
                <a:latin typeface="Broadway" panose="04040905080B02020502" pitchFamily="82" charset="0"/>
              </a:rPr>
              <a:t>9. september 1949</a:t>
            </a:r>
            <a:r>
              <a:rPr lang="sk-SK" sz="4800" dirty="0" smtClean="0">
                <a:solidFill>
                  <a:srgbClr val="FF0000"/>
                </a:solidFill>
                <a:latin typeface="Broadway" panose="04040905080B02020502" pitchFamily="82" charset="0"/>
              </a:rPr>
              <a:t/>
            </a:r>
            <a:br>
              <a:rPr lang="sk-SK" sz="4800" dirty="0" smtClean="0">
                <a:solidFill>
                  <a:srgbClr val="FF0000"/>
                </a:solidFill>
                <a:latin typeface="Broadway" panose="04040905080B02020502" pitchFamily="82" charset="0"/>
              </a:rPr>
            </a:br>
            <a:r>
              <a:rPr lang="sk-SK" sz="4800" dirty="0">
                <a:solidFill>
                  <a:srgbClr val="FF0000"/>
                </a:solidFill>
                <a:latin typeface="Broadway" panose="04040905080B02020502" pitchFamily="82" charset="0"/>
              </a:rPr>
              <a:t/>
            </a:r>
            <a:br>
              <a:rPr lang="sk-SK" sz="4800" dirty="0">
                <a:solidFill>
                  <a:srgbClr val="FF0000"/>
                </a:solidFill>
                <a:latin typeface="Broadway" panose="04040905080B02020502" pitchFamily="82" charset="0"/>
              </a:rPr>
            </a:br>
            <a:r>
              <a:rPr lang="sk-SK" sz="4800" dirty="0" smtClean="0">
                <a:solidFill>
                  <a:srgbClr val="FF0000"/>
                </a:solidFill>
                <a:latin typeface="Broadway" panose="04040905080B02020502" pitchFamily="82" charset="0"/>
              </a:rPr>
              <a:t>65 rokov</a:t>
            </a:r>
            <a:endParaRPr lang="sk-SK" sz="4800" dirty="0">
              <a:solidFill>
                <a:srgbClr val="FF0000"/>
              </a:solidFill>
              <a:latin typeface="Broadway" panose="04040905080B02020502" pitchFamily="82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29406"/>
            <a:ext cx="3384376" cy="533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6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30601"/>
            <a:ext cx="4104456" cy="6496543"/>
          </a:xfrm>
          <a:prstGeom prst="rect">
            <a:avLst/>
          </a:prstGeom>
        </p:spPr>
      </p:pic>
      <p:sp>
        <p:nvSpPr>
          <p:cNvPr id="3" name="Šipka dolů 2"/>
          <p:cNvSpPr/>
          <p:nvPr/>
        </p:nvSpPr>
        <p:spPr>
          <a:xfrm>
            <a:off x="3059832" y="548680"/>
            <a:ext cx="576064" cy="720080"/>
          </a:xfrm>
          <a:prstGeom prst="downArrow">
            <a:avLst/>
          </a:prstGeom>
          <a:solidFill>
            <a:srgbClr val="FF0000"/>
          </a:solidFill>
          <a:ln>
            <a:solidFill>
              <a:schemeClr val="tx1">
                <a:alpha val="9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62437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73414"/>
            <a:ext cx="4824536" cy="635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11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88640"/>
            <a:ext cx="5112568" cy="6163222"/>
          </a:xfrm>
          <a:prstGeom prst="rect">
            <a:avLst/>
          </a:prstGeom>
        </p:spPr>
      </p:pic>
      <p:sp>
        <p:nvSpPr>
          <p:cNvPr id="3" name="Šipka dolů 2"/>
          <p:cNvSpPr/>
          <p:nvPr/>
        </p:nvSpPr>
        <p:spPr>
          <a:xfrm>
            <a:off x="5364088" y="476672"/>
            <a:ext cx="576064" cy="648072"/>
          </a:xfrm>
          <a:prstGeom prst="downArrow">
            <a:avLst/>
          </a:prstGeom>
          <a:solidFill>
            <a:srgbClr val="FF0000"/>
          </a:solidFill>
          <a:ln>
            <a:solidFill>
              <a:schemeClr val="tx1">
                <a:alpha val="9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2312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88640"/>
            <a:ext cx="4392488" cy="634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80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ctrTitle"/>
          </p:nvPr>
        </p:nvSpPr>
        <p:spPr>
          <a:xfrm>
            <a:off x="1691680" y="332656"/>
            <a:ext cx="7175351" cy="3456384"/>
          </a:xfrm>
        </p:spPr>
        <p:txBody>
          <a:bodyPr/>
          <a:lstStyle/>
          <a:p>
            <a:pPr algn="r"/>
            <a:r>
              <a:rPr lang="sk-SK" dirty="0" smtClean="0">
                <a:solidFill>
                  <a:srgbClr val="FF0000"/>
                </a:solidFill>
                <a:latin typeface="Broadway" panose="04040905080B02020502" pitchFamily="82" charset="0"/>
              </a:rPr>
              <a:t>Anna </a:t>
            </a:r>
            <a:r>
              <a:rPr lang="sk-SK" dirty="0" err="1" smtClean="0">
                <a:solidFill>
                  <a:srgbClr val="FF0000"/>
                </a:solidFill>
                <a:latin typeface="Broadway" panose="04040905080B02020502" pitchFamily="82" charset="0"/>
              </a:rPr>
              <a:t>Murárová</a:t>
            </a:r>
            <a:r>
              <a:rPr lang="sk-SK" dirty="0" smtClean="0">
                <a:solidFill>
                  <a:srgbClr val="FF0000"/>
                </a:solidFill>
                <a:latin typeface="Broadway" panose="04040905080B02020502" pitchFamily="82" charset="0"/>
              </a:rPr>
              <a:t/>
            </a:r>
            <a:br>
              <a:rPr lang="sk-SK" dirty="0" smtClean="0">
                <a:solidFill>
                  <a:srgbClr val="FF0000"/>
                </a:solidFill>
                <a:latin typeface="Broadway" panose="04040905080B02020502" pitchFamily="82" charset="0"/>
              </a:rPr>
            </a:br>
            <a:r>
              <a:rPr lang="sk-SK" dirty="0">
                <a:solidFill>
                  <a:srgbClr val="FF0000"/>
                </a:solidFill>
                <a:latin typeface="Broadway" panose="04040905080B02020502" pitchFamily="82" charset="0"/>
              </a:rPr>
              <a:t/>
            </a:r>
            <a:br>
              <a:rPr lang="sk-SK" dirty="0">
                <a:solidFill>
                  <a:srgbClr val="FF0000"/>
                </a:solidFill>
                <a:latin typeface="Broadway" panose="04040905080B02020502" pitchFamily="82" charset="0"/>
              </a:rPr>
            </a:br>
            <a:r>
              <a:rPr lang="sk-SK" dirty="0" smtClean="0">
                <a:solidFill>
                  <a:srgbClr val="FF0000"/>
                </a:solidFill>
                <a:latin typeface="Broadway" panose="04040905080B02020502" pitchFamily="82" charset="0"/>
              </a:rPr>
              <a:t>13. júl 1949</a:t>
            </a:r>
            <a:br>
              <a:rPr lang="sk-SK" dirty="0" smtClean="0">
                <a:solidFill>
                  <a:srgbClr val="FF0000"/>
                </a:solidFill>
                <a:latin typeface="Broadway" panose="04040905080B02020502" pitchFamily="82" charset="0"/>
              </a:rPr>
            </a:br>
            <a:r>
              <a:rPr lang="sk-SK" dirty="0">
                <a:solidFill>
                  <a:srgbClr val="FF0000"/>
                </a:solidFill>
                <a:latin typeface="Broadway" panose="04040905080B02020502" pitchFamily="82" charset="0"/>
              </a:rPr>
              <a:t/>
            </a:r>
            <a:br>
              <a:rPr lang="sk-SK" dirty="0">
                <a:solidFill>
                  <a:srgbClr val="FF0000"/>
                </a:solidFill>
                <a:latin typeface="Broadway" panose="04040905080B02020502" pitchFamily="82" charset="0"/>
              </a:rPr>
            </a:br>
            <a:r>
              <a:rPr lang="sk-SK" dirty="0" smtClean="0">
                <a:solidFill>
                  <a:srgbClr val="FF0000"/>
                </a:solidFill>
                <a:latin typeface="Broadway" panose="04040905080B02020502" pitchFamily="82" charset="0"/>
              </a:rPr>
              <a:t>65 rokov</a:t>
            </a:r>
            <a:endParaRPr lang="sk-SK" dirty="0">
              <a:solidFill>
                <a:srgbClr val="FF0000"/>
              </a:solidFill>
              <a:latin typeface="Broadway" panose="04040905080B02020502" pitchFamily="82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10" y="1412776"/>
            <a:ext cx="3437634" cy="509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52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56" y="260648"/>
            <a:ext cx="3960440" cy="641963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08657"/>
            <a:ext cx="3600400" cy="632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76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88640"/>
            <a:ext cx="4248472" cy="6408712"/>
          </a:xfrm>
          <a:prstGeom prst="rect">
            <a:avLst/>
          </a:prstGeom>
        </p:spPr>
      </p:pic>
      <p:sp>
        <p:nvSpPr>
          <p:cNvPr id="3" name="Šipka doleva 2"/>
          <p:cNvSpPr/>
          <p:nvPr/>
        </p:nvSpPr>
        <p:spPr>
          <a:xfrm>
            <a:off x="6084168" y="2564904"/>
            <a:ext cx="1224136" cy="936104"/>
          </a:xfrm>
          <a:prstGeom prst="leftArrow">
            <a:avLst/>
          </a:prstGeom>
          <a:solidFill>
            <a:srgbClr val="FF0000"/>
          </a:solidFill>
          <a:ln>
            <a:solidFill>
              <a:schemeClr val="tx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32466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278" y="404664"/>
            <a:ext cx="4273945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73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16632"/>
            <a:ext cx="4392488" cy="651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33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ctrTitle"/>
          </p:nvPr>
        </p:nvSpPr>
        <p:spPr>
          <a:xfrm>
            <a:off x="1691680" y="404664"/>
            <a:ext cx="7175351" cy="4176464"/>
          </a:xfrm>
        </p:spPr>
        <p:txBody>
          <a:bodyPr/>
          <a:lstStyle/>
          <a:p>
            <a:pPr algn="r"/>
            <a:r>
              <a:rPr lang="sk-SK" sz="4800" dirty="0" smtClean="0">
                <a:solidFill>
                  <a:srgbClr val="FF0000"/>
                </a:solidFill>
                <a:latin typeface="Broadway" panose="04040905080B02020502" pitchFamily="82" charset="0"/>
              </a:rPr>
              <a:t>Ján </a:t>
            </a:r>
            <a:r>
              <a:rPr lang="sk-SK" sz="4800" dirty="0" err="1" smtClean="0">
                <a:solidFill>
                  <a:srgbClr val="FF0000"/>
                </a:solidFill>
                <a:latin typeface="Broadway" panose="04040905080B02020502" pitchFamily="82" charset="0"/>
              </a:rPr>
              <a:t>Martinčok</a:t>
            </a:r>
            <a:r>
              <a:rPr lang="sk-SK" sz="4800" dirty="0" smtClean="0">
                <a:solidFill>
                  <a:srgbClr val="FF0000"/>
                </a:solidFill>
                <a:latin typeface="Broadway" panose="04040905080B02020502" pitchFamily="82" charset="0"/>
              </a:rPr>
              <a:t/>
            </a:r>
            <a:br>
              <a:rPr lang="sk-SK" sz="4800" dirty="0" smtClean="0">
                <a:solidFill>
                  <a:srgbClr val="FF0000"/>
                </a:solidFill>
                <a:latin typeface="Broadway" panose="04040905080B02020502" pitchFamily="82" charset="0"/>
              </a:rPr>
            </a:br>
            <a:r>
              <a:rPr lang="sk-SK" sz="4800" dirty="0">
                <a:solidFill>
                  <a:srgbClr val="FF0000"/>
                </a:solidFill>
                <a:latin typeface="Broadway" panose="04040905080B02020502" pitchFamily="82" charset="0"/>
              </a:rPr>
              <a:t/>
            </a:r>
            <a:br>
              <a:rPr lang="sk-SK" sz="4800" dirty="0">
                <a:solidFill>
                  <a:srgbClr val="FF0000"/>
                </a:solidFill>
                <a:latin typeface="Broadway" panose="04040905080B02020502" pitchFamily="82" charset="0"/>
              </a:rPr>
            </a:br>
            <a:r>
              <a:rPr lang="sk-SK" sz="4800" dirty="0" smtClean="0">
                <a:solidFill>
                  <a:srgbClr val="FF0000"/>
                </a:solidFill>
                <a:latin typeface="Broadway" panose="04040905080B02020502" pitchFamily="82" charset="0"/>
              </a:rPr>
              <a:t>5. august 1949</a:t>
            </a:r>
            <a:br>
              <a:rPr lang="sk-SK" sz="4800" dirty="0" smtClean="0">
                <a:solidFill>
                  <a:srgbClr val="FF0000"/>
                </a:solidFill>
                <a:latin typeface="Broadway" panose="04040905080B02020502" pitchFamily="82" charset="0"/>
              </a:rPr>
            </a:br>
            <a:r>
              <a:rPr lang="sk-SK" sz="4800" dirty="0">
                <a:solidFill>
                  <a:srgbClr val="FF0000"/>
                </a:solidFill>
                <a:latin typeface="Broadway" panose="04040905080B02020502" pitchFamily="82" charset="0"/>
              </a:rPr>
              <a:t/>
            </a:r>
            <a:br>
              <a:rPr lang="sk-SK" sz="4800" dirty="0">
                <a:solidFill>
                  <a:srgbClr val="FF0000"/>
                </a:solidFill>
                <a:latin typeface="Broadway" panose="04040905080B02020502" pitchFamily="82" charset="0"/>
              </a:rPr>
            </a:br>
            <a:r>
              <a:rPr lang="sk-SK" sz="4800" dirty="0" smtClean="0">
                <a:solidFill>
                  <a:srgbClr val="FF0000"/>
                </a:solidFill>
                <a:latin typeface="Broadway" panose="04040905080B02020502" pitchFamily="82" charset="0"/>
              </a:rPr>
              <a:t>65 rokov</a:t>
            </a:r>
            <a:endParaRPr lang="sk-SK" sz="4800" dirty="0">
              <a:solidFill>
                <a:srgbClr val="FF0000"/>
              </a:solidFill>
              <a:latin typeface="Broadway" panose="04040905080B02020502" pitchFamily="82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20688"/>
            <a:ext cx="2592288" cy="587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50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76672"/>
            <a:ext cx="8830993" cy="583264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92696"/>
            <a:ext cx="1584176" cy="2499478"/>
          </a:xfrm>
          <a:prstGeom prst="rect">
            <a:avLst/>
          </a:prstGeom>
        </p:spPr>
      </p:pic>
      <p:sp>
        <p:nvSpPr>
          <p:cNvPr id="5" name="Šipka dolů 4"/>
          <p:cNvSpPr/>
          <p:nvPr/>
        </p:nvSpPr>
        <p:spPr>
          <a:xfrm>
            <a:off x="3347864" y="4509120"/>
            <a:ext cx="432048" cy="360040"/>
          </a:xfrm>
          <a:prstGeom prst="downArrow">
            <a:avLst/>
          </a:prstGeom>
          <a:solidFill>
            <a:srgbClr val="FF0000"/>
          </a:solidFill>
          <a:ln>
            <a:solidFill>
              <a:schemeClr val="tx1">
                <a:alpha val="9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07228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347" y="113119"/>
            <a:ext cx="4468405" cy="655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11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8761266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99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19600"/>
            <a:ext cx="8686476" cy="5817712"/>
          </a:xfrm>
          <a:prstGeom prst="rect">
            <a:avLst/>
          </a:prstGeom>
        </p:spPr>
      </p:pic>
      <p:sp>
        <p:nvSpPr>
          <p:cNvPr id="3" name="Šipka dolů 2"/>
          <p:cNvSpPr/>
          <p:nvPr/>
        </p:nvSpPr>
        <p:spPr>
          <a:xfrm>
            <a:off x="4522750" y="1772816"/>
            <a:ext cx="553306" cy="648072"/>
          </a:xfrm>
          <a:prstGeom prst="downArrow">
            <a:avLst/>
          </a:prstGeom>
          <a:solidFill>
            <a:srgbClr val="FF0000"/>
          </a:solidFill>
          <a:ln>
            <a:solidFill>
              <a:schemeClr val="tx1">
                <a:alpha val="9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39605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8810669" cy="5976664"/>
          </a:xfrm>
          <a:prstGeom prst="rect">
            <a:avLst/>
          </a:prstGeom>
        </p:spPr>
      </p:pic>
      <p:sp>
        <p:nvSpPr>
          <p:cNvPr id="3" name="Šipka dolů 2"/>
          <p:cNvSpPr/>
          <p:nvPr/>
        </p:nvSpPr>
        <p:spPr>
          <a:xfrm>
            <a:off x="5724128" y="2060848"/>
            <a:ext cx="432048" cy="648072"/>
          </a:xfrm>
          <a:prstGeom prst="downArrow">
            <a:avLst/>
          </a:prstGeom>
          <a:solidFill>
            <a:srgbClr val="FF0000"/>
          </a:solidFill>
          <a:ln>
            <a:solidFill>
              <a:schemeClr val="tx1">
                <a:alpha val="9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06791"/>
            <a:ext cx="1663424" cy="210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826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ctrTitle"/>
          </p:nvPr>
        </p:nvSpPr>
        <p:spPr>
          <a:xfrm>
            <a:off x="1547664" y="332656"/>
            <a:ext cx="7175351" cy="1793167"/>
          </a:xfrm>
        </p:spPr>
        <p:txBody>
          <a:bodyPr/>
          <a:lstStyle/>
          <a:p>
            <a:pPr algn="r"/>
            <a:r>
              <a:rPr lang="sk-SK" sz="4800" dirty="0" smtClean="0">
                <a:solidFill>
                  <a:srgbClr val="FF0000"/>
                </a:solidFill>
                <a:latin typeface="Broadway" panose="04040905080B02020502" pitchFamily="82" charset="0"/>
              </a:rPr>
              <a:t>Mária </a:t>
            </a:r>
            <a:r>
              <a:rPr lang="sk-SK" sz="4800" dirty="0" err="1" smtClean="0">
                <a:solidFill>
                  <a:srgbClr val="FF0000"/>
                </a:solidFill>
                <a:latin typeface="Broadway" panose="04040905080B02020502" pitchFamily="82" charset="0"/>
              </a:rPr>
              <a:t>Gúgľavová</a:t>
            </a:r>
            <a:r>
              <a:rPr lang="sk-SK" sz="4800" dirty="0" smtClean="0">
                <a:solidFill>
                  <a:srgbClr val="FF0000"/>
                </a:solidFill>
                <a:latin typeface="Broadway" panose="04040905080B02020502" pitchFamily="82" charset="0"/>
              </a:rPr>
              <a:t/>
            </a:r>
            <a:br>
              <a:rPr lang="sk-SK" sz="4800" dirty="0" smtClean="0">
                <a:solidFill>
                  <a:srgbClr val="FF0000"/>
                </a:solidFill>
                <a:latin typeface="Broadway" panose="04040905080B02020502" pitchFamily="82" charset="0"/>
              </a:rPr>
            </a:br>
            <a:r>
              <a:rPr lang="sk-SK" sz="4800" dirty="0">
                <a:solidFill>
                  <a:srgbClr val="FF0000"/>
                </a:solidFill>
                <a:latin typeface="Broadway" panose="04040905080B02020502" pitchFamily="82" charset="0"/>
              </a:rPr>
              <a:t/>
            </a:r>
            <a:br>
              <a:rPr lang="sk-SK" sz="4800" dirty="0">
                <a:solidFill>
                  <a:srgbClr val="FF0000"/>
                </a:solidFill>
                <a:latin typeface="Broadway" panose="04040905080B02020502" pitchFamily="82" charset="0"/>
              </a:rPr>
            </a:br>
            <a:r>
              <a:rPr lang="sk-SK" sz="4800" dirty="0" smtClean="0">
                <a:solidFill>
                  <a:srgbClr val="FF0000"/>
                </a:solidFill>
                <a:latin typeface="Broadway" panose="04040905080B02020502" pitchFamily="82" charset="0"/>
              </a:rPr>
              <a:t>4. júl 1959</a:t>
            </a:r>
            <a:br>
              <a:rPr lang="sk-SK" sz="4800" dirty="0" smtClean="0">
                <a:solidFill>
                  <a:srgbClr val="FF0000"/>
                </a:solidFill>
                <a:latin typeface="Broadway" panose="04040905080B02020502" pitchFamily="82" charset="0"/>
              </a:rPr>
            </a:br>
            <a:r>
              <a:rPr lang="sk-SK" sz="4800" dirty="0">
                <a:solidFill>
                  <a:srgbClr val="FF0000"/>
                </a:solidFill>
                <a:latin typeface="Broadway" panose="04040905080B02020502" pitchFamily="82" charset="0"/>
              </a:rPr>
              <a:t/>
            </a:r>
            <a:br>
              <a:rPr lang="sk-SK" sz="4800" dirty="0">
                <a:solidFill>
                  <a:srgbClr val="FF0000"/>
                </a:solidFill>
                <a:latin typeface="Broadway" panose="04040905080B02020502" pitchFamily="82" charset="0"/>
              </a:rPr>
            </a:br>
            <a:r>
              <a:rPr lang="sk-SK" sz="4800" dirty="0" smtClean="0">
                <a:solidFill>
                  <a:srgbClr val="FF0000"/>
                </a:solidFill>
                <a:latin typeface="Broadway" panose="04040905080B02020502" pitchFamily="82" charset="0"/>
              </a:rPr>
              <a:t>55 rokov</a:t>
            </a:r>
            <a:endParaRPr lang="sk-SK" sz="4800" dirty="0">
              <a:solidFill>
                <a:srgbClr val="FF0000"/>
              </a:solidFill>
              <a:latin typeface="Broadway" panose="04040905080B020205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58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ctrTitle"/>
          </p:nvPr>
        </p:nvSpPr>
        <p:spPr>
          <a:xfrm>
            <a:off x="1691680" y="476672"/>
            <a:ext cx="7175351" cy="1793167"/>
          </a:xfrm>
        </p:spPr>
        <p:txBody>
          <a:bodyPr/>
          <a:lstStyle/>
          <a:p>
            <a:pPr algn="r"/>
            <a:r>
              <a:rPr lang="sk-SK" sz="4800" dirty="0" smtClean="0">
                <a:solidFill>
                  <a:srgbClr val="FF0000"/>
                </a:solidFill>
                <a:latin typeface="Broadway" panose="04040905080B02020502" pitchFamily="82" charset="0"/>
              </a:rPr>
              <a:t>Vladimír Michal</a:t>
            </a:r>
            <a:br>
              <a:rPr lang="sk-SK" sz="4800" dirty="0" smtClean="0">
                <a:solidFill>
                  <a:srgbClr val="FF0000"/>
                </a:solidFill>
                <a:latin typeface="Broadway" panose="04040905080B02020502" pitchFamily="82" charset="0"/>
              </a:rPr>
            </a:br>
            <a:r>
              <a:rPr lang="sk-SK" sz="4800" dirty="0">
                <a:solidFill>
                  <a:srgbClr val="FF0000"/>
                </a:solidFill>
                <a:latin typeface="Broadway" panose="04040905080B02020502" pitchFamily="82" charset="0"/>
              </a:rPr>
              <a:t/>
            </a:r>
            <a:br>
              <a:rPr lang="sk-SK" sz="4800" dirty="0">
                <a:solidFill>
                  <a:srgbClr val="FF0000"/>
                </a:solidFill>
                <a:latin typeface="Broadway" panose="04040905080B02020502" pitchFamily="82" charset="0"/>
              </a:rPr>
            </a:br>
            <a:r>
              <a:rPr lang="sk-SK" sz="4800" dirty="0" smtClean="0">
                <a:solidFill>
                  <a:srgbClr val="FF0000"/>
                </a:solidFill>
                <a:latin typeface="Broadway" panose="04040905080B02020502" pitchFamily="82" charset="0"/>
              </a:rPr>
              <a:t>7. september 1959</a:t>
            </a:r>
            <a:br>
              <a:rPr lang="sk-SK" sz="4800" dirty="0" smtClean="0">
                <a:solidFill>
                  <a:srgbClr val="FF0000"/>
                </a:solidFill>
                <a:latin typeface="Broadway" panose="04040905080B02020502" pitchFamily="82" charset="0"/>
              </a:rPr>
            </a:br>
            <a:r>
              <a:rPr lang="sk-SK" sz="4800" dirty="0">
                <a:solidFill>
                  <a:srgbClr val="FF0000"/>
                </a:solidFill>
                <a:latin typeface="Broadway" panose="04040905080B02020502" pitchFamily="82" charset="0"/>
              </a:rPr>
              <a:t/>
            </a:r>
            <a:br>
              <a:rPr lang="sk-SK" sz="4800" dirty="0">
                <a:solidFill>
                  <a:srgbClr val="FF0000"/>
                </a:solidFill>
                <a:latin typeface="Broadway" panose="04040905080B02020502" pitchFamily="82" charset="0"/>
              </a:rPr>
            </a:br>
            <a:r>
              <a:rPr lang="sk-SK" sz="4800" dirty="0" smtClean="0">
                <a:solidFill>
                  <a:srgbClr val="FF0000"/>
                </a:solidFill>
                <a:latin typeface="Broadway" panose="04040905080B02020502" pitchFamily="82" charset="0"/>
              </a:rPr>
              <a:t>55 rokov</a:t>
            </a:r>
            <a:endParaRPr lang="sk-SK" sz="4800" dirty="0">
              <a:solidFill>
                <a:srgbClr val="FF0000"/>
              </a:solidFill>
              <a:latin typeface="Broadway" panose="04040905080B020205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61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ctrTitle"/>
          </p:nvPr>
        </p:nvSpPr>
        <p:spPr>
          <a:xfrm>
            <a:off x="467545" y="476672"/>
            <a:ext cx="8280920" cy="4680520"/>
          </a:xfrm>
        </p:spPr>
        <p:txBody>
          <a:bodyPr/>
          <a:lstStyle/>
          <a:p>
            <a:pPr algn="r"/>
            <a:r>
              <a:rPr lang="sk-SK" sz="4600" dirty="0" smtClean="0">
                <a:solidFill>
                  <a:srgbClr val="FF0000"/>
                </a:solidFill>
                <a:latin typeface="Broadway" panose="04040905080B02020502" pitchFamily="82" charset="0"/>
              </a:rPr>
              <a:t>Oľga </a:t>
            </a:r>
            <a:r>
              <a:rPr lang="sk-SK" sz="4600" dirty="0" err="1" smtClean="0">
                <a:solidFill>
                  <a:srgbClr val="FF0000"/>
                </a:solidFill>
                <a:latin typeface="Broadway" panose="04040905080B02020502" pitchFamily="82" charset="0"/>
              </a:rPr>
              <a:t>Goronová</a:t>
            </a:r>
            <a:r>
              <a:rPr lang="sk-SK" sz="4600" dirty="0" smtClean="0">
                <a:solidFill>
                  <a:srgbClr val="FF0000"/>
                </a:solidFill>
                <a:latin typeface="Broadway" panose="04040905080B02020502" pitchFamily="82" charset="0"/>
              </a:rPr>
              <a:t/>
            </a:r>
            <a:br>
              <a:rPr lang="sk-SK" sz="4600" dirty="0" smtClean="0">
                <a:solidFill>
                  <a:srgbClr val="FF0000"/>
                </a:solidFill>
                <a:latin typeface="Broadway" panose="04040905080B02020502" pitchFamily="82" charset="0"/>
              </a:rPr>
            </a:br>
            <a:r>
              <a:rPr lang="sk-SK" sz="4600" dirty="0" smtClean="0">
                <a:solidFill>
                  <a:srgbClr val="FF0000"/>
                </a:solidFill>
                <a:latin typeface="Broadway" panose="04040905080B02020502" pitchFamily="82" charset="0"/>
              </a:rPr>
              <a:t/>
            </a:r>
            <a:br>
              <a:rPr lang="sk-SK" sz="4600" dirty="0" smtClean="0">
                <a:solidFill>
                  <a:srgbClr val="FF0000"/>
                </a:solidFill>
                <a:latin typeface="Broadway" panose="04040905080B02020502" pitchFamily="82" charset="0"/>
              </a:rPr>
            </a:br>
            <a:r>
              <a:rPr lang="sk-SK" sz="3600" dirty="0" smtClean="0">
                <a:solidFill>
                  <a:srgbClr val="FF0000"/>
                </a:solidFill>
                <a:latin typeface="Broadway" panose="04040905080B02020502" pitchFamily="82" charset="0"/>
              </a:rPr>
              <a:t>16.november 2014</a:t>
            </a:r>
            <a:r>
              <a:rPr lang="sk-SK" sz="4600" dirty="0" smtClean="0">
                <a:solidFill>
                  <a:srgbClr val="FF0000"/>
                </a:solidFill>
                <a:latin typeface="Broadway" panose="04040905080B02020502" pitchFamily="82" charset="0"/>
              </a:rPr>
              <a:t/>
            </a:r>
            <a:br>
              <a:rPr lang="sk-SK" sz="4600" dirty="0" smtClean="0">
                <a:solidFill>
                  <a:srgbClr val="FF0000"/>
                </a:solidFill>
                <a:latin typeface="Broadway" panose="04040905080B02020502" pitchFamily="82" charset="0"/>
              </a:rPr>
            </a:br>
            <a:r>
              <a:rPr lang="sk-SK" sz="4600" dirty="0" smtClean="0">
                <a:solidFill>
                  <a:srgbClr val="FF0000"/>
                </a:solidFill>
                <a:latin typeface="Broadway" panose="04040905080B02020502" pitchFamily="82" charset="0"/>
              </a:rPr>
              <a:t/>
            </a:r>
            <a:br>
              <a:rPr lang="sk-SK" sz="4600" dirty="0" smtClean="0">
                <a:solidFill>
                  <a:srgbClr val="FF0000"/>
                </a:solidFill>
                <a:latin typeface="Broadway" panose="04040905080B02020502" pitchFamily="82" charset="0"/>
              </a:rPr>
            </a:br>
            <a:r>
              <a:rPr lang="sk-SK" sz="4600" dirty="0" smtClean="0">
                <a:solidFill>
                  <a:srgbClr val="FF0000"/>
                </a:solidFill>
                <a:latin typeface="Broadway" panose="04040905080B02020502" pitchFamily="82" charset="0"/>
              </a:rPr>
              <a:t>50 rokov</a:t>
            </a:r>
            <a:r>
              <a:rPr lang="sk-SK" dirty="0" smtClean="0">
                <a:solidFill>
                  <a:srgbClr val="FF0000"/>
                </a:solidFill>
                <a:latin typeface="Broadway" panose="04040905080B02020502" pitchFamily="82" charset="0"/>
              </a:rPr>
              <a:t/>
            </a:r>
            <a:br>
              <a:rPr lang="sk-SK" dirty="0" smtClean="0">
                <a:solidFill>
                  <a:srgbClr val="FF0000"/>
                </a:solidFill>
                <a:latin typeface="Broadway" panose="04040905080B02020502" pitchFamily="82" charset="0"/>
              </a:rPr>
            </a:br>
            <a:endParaRPr lang="sk-SK" dirty="0">
              <a:solidFill>
                <a:srgbClr val="FF0000"/>
              </a:solidFill>
              <a:latin typeface="Broadway" panose="04040905080B02020502" pitchFamily="82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84784"/>
            <a:ext cx="3062220" cy="415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887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573528"/>
            <a:ext cx="6120680" cy="395464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781370"/>
            <a:ext cx="2088232" cy="5610832"/>
          </a:xfrm>
          <a:prstGeom prst="rect">
            <a:avLst/>
          </a:prstGeom>
        </p:spPr>
      </p:pic>
      <p:sp>
        <p:nvSpPr>
          <p:cNvPr id="4" name="Šipka dolů 3"/>
          <p:cNvSpPr/>
          <p:nvPr/>
        </p:nvSpPr>
        <p:spPr>
          <a:xfrm>
            <a:off x="3995936" y="2204864"/>
            <a:ext cx="450709" cy="670262"/>
          </a:xfrm>
          <a:prstGeom prst="downArrow">
            <a:avLst/>
          </a:prstGeom>
          <a:solidFill>
            <a:srgbClr val="FF0000"/>
          </a:solidFill>
          <a:ln>
            <a:solidFill>
              <a:schemeClr val="tx1">
                <a:alpha val="9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7653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36712"/>
            <a:ext cx="3940260" cy="511256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836712"/>
            <a:ext cx="3960440" cy="512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60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8568952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82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76146"/>
            <a:ext cx="4608512" cy="6349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47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20688"/>
            <a:ext cx="8593686" cy="5544616"/>
          </a:xfrm>
          <a:prstGeom prst="rect">
            <a:avLst/>
          </a:prstGeom>
        </p:spPr>
      </p:pic>
      <p:sp>
        <p:nvSpPr>
          <p:cNvPr id="3" name="Šipka doprava 2"/>
          <p:cNvSpPr/>
          <p:nvPr/>
        </p:nvSpPr>
        <p:spPr>
          <a:xfrm>
            <a:off x="539552" y="2348880"/>
            <a:ext cx="864096" cy="864096"/>
          </a:xfrm>
          <a:prstGeom prst="rightArrow">
            <a:avLst/>
          </a:prstGeom>
          <a:solidFill>
            <a:srgbClr val="FF0000"/>
          </a:solidFill>
          <a:ln>
            <a:solidFill>
              <a:schemeClr val="tx1">
                <a:alpha val="9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43939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88" y="188640"/>
            <a:ext cx="4379542" cy="630932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960458"/>
            <a:ext cx="3257896" cy="476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74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ctrTitle"/>
          </p:nvPr>
        </p:nvSpPr>
        <p:spPr>
          <a:xfrm>
            <a:off x="1619672" y="476672"/>
            <a:ext cx="7175351" cy="4536504"/>
          </a:xfrm>
        </p:spPr>
        <p:txBody>
          <a:bodyPr/>
          <a:lstStyle/>
          <a:p>
            <a:pPr algn="r"/>
            <a:r>
              <a:rPr lang="sk-SK" sz="4800" dirty="0" smtClean="0">
                <a:solidFill>
                  <a:srgbClr val="FF0000"/>
                </a:solidFill>
                <a:latin typeface="Broadway" panose="04040905080B02020502" pitchFamily="82" charset="0"/>
              </a:rPr>
              <a:t>Ondrej </a:t>
            </a:r>
            <a:r>
              <a:rPr lang="sk-SK" sz="4800" dirty="0" err="1" smtClean="0">
                <a:solidFill>
                  <a:srgbClr val="FF0000"/>
                </a:solidFill>
                <a:latin typeface="Broadway" panose="04040905080B02020502" pitchFamily="82" charset="0"/>
              </a:rPr>
              <a:t>Fajčík</a:t>
            </a:r>
            <a:r>
              <a:rPr lang="sk-SK" sz="4800" dirty="0" smtClean="0">
                <a:solidFill>
                  <a:srgbClr val="FF0000"/>
                </a:solidFill>
                <a:latin typeface="Broadway" panose="04040905080B02020502" pitchFamily="82" charset="0"/>
              </a:rPr>
              <a:t/>
            </a:r>
            <a:br>
              <a:rPr lang="sk-SK" sz="4800" dirty="0" smtClean="0">
                <a:solidFill>
                  <a:srgbClr val="FF0000"/>
                </a:solidFill>
                <a:latin typeface="Broadway" panose="04040905080B02020502" pitchFamily="82" charset="0"/>
              </a:rPr>
            </a:br>
            <a:r>
              <a:rPr lang="sk-SK" sz="4800" dirty="0">
                <a:solidFill>
                  <a:srgbClr val="FF0000"/>
                </a:solidFill>
                <a:latin typeface="Broadway" panose="04040905080B02020502" pitchFamily="82" charset="0"/>
              </a:rPr>
              <a:t> </a:t>
            </a:r>
            <a:r>
              <a:rPr lang="sk-SK" sz="4800" dirty="0" smtClean="0">
                <a:solidFill>
                  <a:srgbClr val="FF0000"/>
                </a:solidFill>
                <a:latin typeface="Broadway" panose="04040905080B02020502" pitchFamily="82" charset="0"/>
              </a:rPr>
              <a:t/>
            </a:r>
            <a:br>
              <a:rPr lang="sk-SK" sz="4800" dirty="0" smtClean="0">
                <a:solidFill>
                  <a:srgbClr val="FF0000"/>
                </a:solidFill>
                <a:latin typeface="Broadway" panose="04040905080B02020502" pitchFamily="82" charset="0"/>
              </a:rPr>
            </a:br>
            <a:r>
              <a:rPr lang="sk-SK" sz="4800" dirty="0" smtClean="0">
                <a:solidFill>
                  <a:srgbClr val="FF0000"/>
                </a:solidFill>
                <a:latin typeface="Broadway" panose="04040905080B02020502" pitchFamily="82" charset="0"/>
              </a:rPr>
              <a:t>14. august 1964</a:t>
            </a:r>
            <a:br>
              <a:rPr lang="sk-SK" sz="4800" dirty="0" smtClean="0">
                <a:solidFill>
                  <a:srgbClr val="FF0000"/>
                </a:solidFill>
                <a:latin typeface="Broadway" panose="04040905080B02020502" pitchFamily="82" charset="0"/>
              </a:rPr>
            </a:br>
            <a:r>
              <a:rPr lang="sk-SK" sz="4800" dirty="0">
                <a:solidFill>
                  <a:srgbClr val="FF0000"/>
                </a:solidFill>
                <a:latin typeface="Broadway" panose="04040905080B02020502" pitchFamily="82" charset="0"/>
              </a:rPr>
              <a:t/>
            </a:r>
            <a:br>
              <a:rPr lang="sk-SK" sz="4800" dirty="0">
                <a:solidFill>
                  <a:srgbClr val="FF0000"/>
                </a:solidFill>
                <a:latin typeface="Broadway" panose="04040905080B02020502" pitchFamily="82" charset="0"/>
              </a:rPr>
            </a:br>
            <a:r>
              <a:rPr lang="sk-SK" sz="4800" dirty="0" smtClean="0">
                <a:solidFill>
                  <a:srgbClr val="FF0000"/>
                </a:solidFill>
                <a:latin typeface="Broadway" panose="04040905080B02020502" pitchFamily="82" charset="0"/>
              </a:rPr>
              <a:t>50 rokov</a:t>
            </a:r>
            <a:endParaRPr lang="sk-SK" sz="4800" dirty="0">
              <a:solidFill>
                <a:srgbClr val="FF0000"/>
              </a:solidFill>
              <a:latin typeface="Broadway" panose="04040905080B02020502" pitchFamily="82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80728"/>
            <a:ext cx="3168352" cy="498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7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4392488" cy="626048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32656"/>
            <a:ext cx="4104456" cy="628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32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76672"/>
            <a:ext cx="3960440" cy="376807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980728"/>
            <a:ext cx="3649556" cy="5564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45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48680"/>
            <a:ext cx="8424936" cy="571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14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470916"/>
            <a:ext cx="8716999" cy="598242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87" y="475757"/>
            <a:ext cx="2808312" cy="383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09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16632"/>
            <a:ext cx="4739976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49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8555534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59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8797559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82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ctrTitle"/>
          </p:nvPr>
        </p:nvSpPr>
        <p:spPr>
          <a:xfrm>
            <a:off x="1619672" y="332656"/>
            <a:ext cx="7175351" cy="3600400"/>
          </a:xfrm>
        </p:spPr>
        <p:txBody>
          <a:bodyPr/>
          <a:lstStyle/>
          <a:p>
            <a:pPr algn="r"/>
            <a:r>
              <a:rPr lang="sk-SK" sz="4800" dirty="0" smtClean="0">
                <a:solidFill>
                  <a:srgbClr val="FF0000"/>
                </a:solidFill>
                <a:latin typeface="Broadway" panose="04040905080B02020502" pitchFamily="82" charset="0"/>
              </a:rPr>
              <a:t>Oľga </a:t>
            </a:r>
            <a:r>
              <a:rPr lang="sk-SK" sz="4800" dirty="0" err="1" smtClean="0">
                <a:solidFill>
                  <a:srgbClr val="FF0000"/>
                </a:solidFill>
                <a:latin typeface="Broadway" panose="04040905080B02020502" pitchFamily="82" charset="0"/>
              </a:rPr>
              <a:t>Ďalogová</a:t>
            </a:r>
            <a:r>
              <a:rPr lang="sk-SK" sz="4800" dirty="0" smtClean="0">
                <a:solidFill>
                  <a:srgbClr val="FF0000"/>
                </a:solidFill>
                <a:latin typeface="Broadway" panose="04040905080B02020502" pitchFamily="82" charset="0"/>
              </a:rPr>
              <a:t> </a:t>
            </a:r>
            <a:br>
              <a:rPr lang="sk-SK" sz="4800" dirty="0" smtClean="0">
                <a:solidFill>
                  <a:srgbClr val="FF0000"/>
                </a:solidFill>
                <a:latin typeface="Broadway" panose="04040905080B02020502" pitchFamily="82" charset="0"/>
              </a:rPr>
            </a:br>
            <a:r>
              <a:rPr lang="sk-SK" sz="4800" dirty="0">
                <a:solidFill>
                  <a:srgbClr val="FF0000"/>
                </a:solidFill>
                <a:latin typeface="Broadway" panose="04040905080B02020502" pitchFamily="82" charset="0"/>
              </a:rPr>
              <a:t/>
            </a:r>
            <a:br>
              <a:rPr lang="sk-SK" sz="4800" dirty="0">
                <a:solidFill>
                  <a:srgbClr val="FF0000"/>
                </a:solidFill>
                <a:latin typeface="Broadway" panose="04040905080B02020502" pitchFamily="82" charset="0"/>
              </a:rPr>
            </a:br>
            <a:r>
              <a:rPr lang="sk-SK" sz="4800" dirty="0" smtClean="0">
                <a:solidFill>
                  <a:srgbClr val="FF0000"/>
                </a:solidFill>
                <a:latin typeface="Broadway" panose="04040905080B02020502" pitchFamily="82" charset="0"/>
              </a:rPr>
              <a:t>29. január 1939</a:t>
            </a:r>
            <a:br>
              <a:rPr lang="sk-SK" sz="4800" dirty="0" smtClean="0">
                <a:solidFill>
                  <a:srgbClr val="FF0000"/>
                </a:solidFill>
                <a:latin typeface="Broadway" panose="04040905080B02020502" pitchFamily="82" charset="0"/>
              </a:rPr>
            </a:br>
            <a:r>
              <a:rPr lang="sk-SK" sz="4800" dirty="0">
                <a:solidFill>
                  <a:srgbClr val="FF0000"/>
                </a:solidFill>
                <a:latin typeface="Broadway" panose="04040905080B02020502" pitchFamily="82" charset="0"/>
              </a:rPr>
              <a:t/>
            </a:r>
            <a:br>
              <a:rPr lang="sk-SK" sz="4800" dirty="0">
                <a:solidFill>
                  <a:srgbClr val="FF0000"/>
                </a:solidFill>
                <a:latin typeface="Broadway" panose="04040905080B02020502" pitchFamily="82" charset="0"/>
              </a:rPr>
            </a:br>
            <a:r>
              <a:rPr lang="sk-SK" sz="4800" dirty="0" smtClean="0">
                <a:solidFill>
                  <a:srgbClr val="FF0000"/>
                </a:solidFill>
                <a:latin typeface="Broadway" panose="04040905080B02020502" pitchFamily="82" charset="0"/>
              </a:rPr>
              <a:t>75 rokov</a:t>
            </a:r>
            <a:endParaRPr lang="sk-SK" sz="4800" dirty="0">
              <a:solidFill>
                <a:srgbClr val="FF0000"/>
              </a:solidFill>
              <a:latin typeface="Broadway" panose="04040905080B02020502" pitchFamily="82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924944"/>
            <a:ext cx="4932040" cy="335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749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erodynamika">
  <a:themeElements>
    <a:clrScheme name="Aerodynamik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erodynamika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erodynamika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139</TotalTime>
  <Words>27</Words>
  <Application>Microsoft Office PowerPoint</Application>
  <PresentationFormat>Předvádění na obrazovce (4:3)</PresentationFormat>
  <Paragraphs>14</Paragraphs>
  <Slides>55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55</vt:i4>
      </vt:variant>
    </vt:vector>
  </HeadingPairs>
  <TitlesOfParts>
    <vt:vector size="56" baseType="lpstr">
      <vt:lpstr>Aerodynamika</vt:lpstr>
      <vt:lpstr>Mária Halgašová  10.október 1924  90 rokov</vt:lpstr>
      <vt:lpstr>Mária Balážová  27. júl 1929  85 rokov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Oľga Ďalogová   29. január 1939  75 rokov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Jozef Kamenský  26. apríl 1944  70 rokov</vt:lpstr>
      <vt:lpstr>Prezentace aplikace PowerPoint</vt:lpstr>
      <vt:lpstr>Prezentace aplikace PowerPoint</vt:lpstr>
      <vt:lpstr>Prezentace aplikace PowerPoint</vt:lpstr>
      <vt:lpstr>Pavel Koreň  10. júl 1944  70 rokov</vt:lpstr>
      <vt:lpstr>Prezentace aplikace PowerPoint</vt:lpstr>
      <vt:lpstr>Prezentace aplikace PowerPoint</vt:lpstr>
      <vt:lpstr>Prezentace aplikace PowerPoint</vt:lpstr>
      <vt:lpstr>Prezentace aplikace PowerPoint</vt:lpstr>
      <vt:lpstr>Viera Kamenská  31. január 1949  65 rokov</vt:lpstr>
      <vt:lpstr>Prezentace aplikace PowerPoint</vt:lpstr>
      <vt:lpstr>Prezentace aplikace PowerPoint</vt:lpstr>
      <vt:lpstr>Prezentace aplikace PowerPoint</vt:lpstr>
      <vt:lpstr>Prezentace aplikace PowerPoint</vt:lpstr>
      <vt:lpstr>Milena Kalmárová  9. september 1949  65 rokov</vt:lpstr>
      <vt:lpstr>Prezentace aplikace PowerPoint</vt:lpstr>
      <vt:lpstr>Prezentace aplikace PowerPoint</vt:lpstr>
      <vt:lpstr>Prezentace aplikace PowerPoint</vt:lpstr>
      <vt:lpstr>Anna Murárová  13. júl 1949  65 rokov</vt:lpstr>
      <vt:lpstr>Prezentace aplikace PowerPoint</vt:lpstr>
      <vt:lpstr>Prezentace aplikace PowerPoint</vt:lpstr>
      <vt:lpstr>Prezentace aplikace PowerPoint</vt:lpstr>
      <vt:lpstr>Prezentace aplikace PowerPoint</vt:lpstr>
      <vt:lpstr>Ján Martinčok  5. august 1949  65 rokov</vt:lpstr>
      <vt:lpstr>Prezentace aplikace PowerPoint</vt:lpstr>
      <vt:lpstr>Prezentace aplikace PowerPoint</vt:lpstr>
      <vt:lpstr>Prezentace aplikace PowerPoint</vt:lpstr>
      <vt:lpstr>Prezentace aplikace PowerPoint</vt:lpstr>
      <vt:lpstr>Mária Gúgľavová  4. júl 1959  55 rokov</vt:lpstr>
      <vt:lpstr>Vladimír Michal  7. september 1959  55 rokov</vt:lpstr>
      <vt:lpstr>Oľga Goronová  16.november 2014  50 rokov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Ondrej Fajčík   14. august 1964  50 rokov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Goronová Oľga 16.november 1964 50 rokov</dc:title>
  <dc:creator>acer</dc:creator>
  <cp:lastModifiedBy>acer</cp:lastModifiedBy>
  <cp:revision>12</cp:revision>
  <dcterms:created xsi:type="dcterms:W3CDTF">2014-12-16T16:55:33Z</dcterms:created>
  <dcterms:modified xsi:type="dcterms:W3CDTF">2014-12-28T10:47:03Z</dcterms:modified>
</cp:coreProperties>
</file>